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3"/>
  </p:notesMasterIdLst>
  <p:sldIdLst>
    <p:sldId id="256" r:id="rId2"/>
    <p:sldId id="297" r:id="rId3"/>
    <p:sldId id="258" r:id="rId4"/>
    <p:sldId id="298" r:id="rId5"/>
    <p:sldId id="262" r:id="rId6"/>
    <p:sldId id="299" r:id="rId7"/>
    <p:sldId id="300" r:id="rId8"/>
    <p:sldId id="301" r:id="rId9"/>
    <p:sldId id="303" r:id="rId10"/>
    <p:sldId id="304" r:id="rId11"/>
    <p:sldId id="302" r:id="rId12"/>
    <p:sldId id="271" r:id="rId13"/>
    <p:sldId id="305" r:id="rId14"/>
    <p:sldId id="306" r:id="rId15"/>
    <p:sldId id="307" r:id="rId16"/>
    <p:sldId id="308" r:id="rId17"/>
    <p:sldId id="313" r:id="rId18"/>
    <p:sldId id="309" r:id="rId19"/>
    <p:sldId id="310" r:id="rId20"/>
    <p:sldId id="312" r:id="rId21"/>
    <p:sldId id="278" r:id="rId22"/>
  </p:sldIdLst>
  <p:sldSz cx="9144000" cy="5143500" type="screen16x9"/>
  <p:notesSz cx="6858000" cy="9144000"/>
  <p:embeddedFontLst>
    <p:embeddedFont>
      <p:font typeface="Advent Pro Light" panose="020B0604020202020204" charset="0"/>
      <p:regular r:id="rId24"/>
      <p:bold r:id="rId25"/>
    </p:embeddedFont>
    <p:embeddedFont>
      <p:font typeface="Anton" panose="020B0604020202020204" charset="0"/>
      <p:regular r:id="rId26"/>
    </p:embeddedFont>
    <p:embeddedFont>
      <p:font typeface="Cambria Math" panose="02040503050406030204" pitchFamily="18" charset="0"/>
      <p:regular r:id="rId27"/>
    </p:embeddedFont>
    <p:embeddedFont>
      <p:font typeface="Fira Sans Condensed Light" panose="020B0604020202020204" charset="0"/>
      <p:regular r:id="rId28"/>
      <p:bold r:id="rId29"/>
      <p:italic r:id="rId30"/>
      <p:boldItalic r:id="rId31"/>
    </p:embeddedFont>
    <p:embeddedFont>
      <p:font typeface="Josefin Slab" panose="020B0604020202020204" charset="0"/>
      <p:regular r:id="rId32"/>
      <p:bold r:id="rId33"/>
      <p:italic r:id="rId34"/>
      <p:boldItalic r:id="rId35"/>
    </p:embeddedFont>
    <p:embeddedFont>
      <p:font typeface="Rajdhani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34D9A8-A3E6-44E4-906E-82004AFB0250}">
  <a:tblStyle styleId="{9C34D9A8-A3E6-44E4-906E-82004AFB02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105" autoAdjust="0"/>
  </p:normalViewPr>
  <p:slideViewPr>
    <p:cSldViewPr snapToGrid="0">
      <p:cViewPr varScale="1">
        <p:scale>
          <a:sx n="124" d="100"/>
          <a:sy n="124" d="100"/>
        </p:scale>
        <p:origin x="12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.bpazos@alumnos.upm.es" userId="6f4fb5a8-902f-4ec8-a595-427ffbcc7281" providerId="ADAL" clId="{2B6207D6-517D-43B2-BD77-8E6F755DBD8E}"/>
    <pc:docChg chg="undo redo custSel addSld delSld modSld sldOrd delMainMaster modMainMaster">
      <pc:chgData name="f.bpazos@alumnos.upm.es" userId="6f4fb5a8-902f-4ec8-a595-427ffbcc7281" providerId="ADAL" clId="{2B6207D6-517D-43B2-BD77-8E6F755DBD8E}" dt="2020-12-04T14:29:33.736" v="3368" actId="20577"/>
      <pc:docMkLst>
        <pc:docMk/>
      </pc:docMkLst>
      <pc:sldChg chg="addSp delSp modSp mod">
        <pc:chgData name="f.bpazos@alumnos.upm.es" userId="6f4fb5a8-902f-4ec8-a595-427ffbcc7281" providerId="ADAL" clId="{2B6207D6-517D-43B2-BD77-8E6F755DBD8E}" dt="2020-11-13T22:59:15.002" v="3129" actId="1076"/>
        <pc:sldMkLst>
          <pc:docMk/>
          <pc:sldMk cId="0" sldId="256"/>
        </pc:sldMkLst>
        <pc:spChg chg="add mod">
          <ac:chgData name="f.bpazos@alumnos.upm.es" userId="6f4fb5a8-902f-4ec8-a595-427ffbcc7281" providerId="ADAL" clId="{2B6207D6-517D-43B2-BD77-8E6F755DBD8E}" dt="2020-11-13T22:59:15.002" v="3129" actId="1076"/>
          <ac:spMkLst>
            <pc:docMk/>
            <pc:sldMk cId="0" sldId="256"/>
            <ac:spMk id="4" creationId="{EDB06418-8C17-4291-890C-FAEBF6CA8D93}"/>
          </ac:spMkLst>
        </pc:spChg>
        <pc:spChg chg="mod">
          <ac:chgData name="f.bpazos@alumnos.upm.es" userId="6f4fb5a8-902f-4ec8-a595-427ffbcc7281" providerId="ADAL" clId="{2B6207D6-517D-43B2-BD77-8E6F755DBD8E}" dt="2020-11-03T12:25:22.411" v="72" actId="20577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22:59:10.077" v="3128" actId="14100"/>
          <ac:spMkLst>
            <pc:docMk/>
            <pc:sldMk cId="0" sldId="256"/>
            <ac:spMk id="103" creationId="{00000000-0000-0000-0000-000000000000}"/>
          </ac:spMkLst>
        </pc:spChg>
        <pc:picChg chg="del mod">
          <ac:chgData name="f.bpazos@alumnos.upm.es" userId="6f4fb5a8-902f-4ec8-a595-427ffbcc7281" providerId="ADAL" clId="{2B6207D6-517D-43B2-BD77-8E6F755DBD8E}" dt="2020-11-03T12:23:50.733" v="1" actId="478"/>
          <ac:picMkLst>
            <pc:docMk/>
            <pc:sldMk cId="0" sldId="256"/>
            <ac:picMk id="104" creationId="{00000000-0000-0000-0000-000000000000}"/>
          </ac:picMkLst>
        </pc:picChg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57"/>
        </pc:sldMkLst>
      </pc:sldChg>
      <pc:sldChg chg="addSp delSp modSp mod ord modNotesTx">
        <pc:chgData name="f.bpazos@alumnos.upm.es" userId="6f4fb5a8-902f-4ec8-a595-427ffbcc7281" providerId="ADAL" clId="{2B6207D6-517D-43B2-BD77-8E6F755DBD8E}" dt="2020-12-04T10:30:13.349" v="3293" actId="2"/>
        <pc:sldMkLst>
          <pc:docMk/>
          <pc:sldMk cId="0" sldId="258"/>
        </pc:sldMkLst>
        <pc:spChg chg="add mod">
          <ac:chgData name="f.bpazos@alumnos.upm.es" userId="6f4fb5a8-902f-4ec8-a595-427ffbcc7281" providerId="ADAL" clId="{2B6207D6-517D-43B2-BD77-8E6F755DBD8E}" dt="2020-11-13T07:38:41.108" v="1215" actId="20577"/>
          <ac:spMkLst>
            <pc:docMk/>
            <pc:sldMk cId="0" sldId="258"/>
            <ac:spMk id="18" creationId="{E28AD66A-89B9-4F07-93E6-13F040546F15}"/>
          </ac:spMkLst>
        </pc:spChg>
        <pc:spChg chg="add mod">
          <ac:chgData name="f.bpazos@alumnos.upm.es" userId="6f4fb5a8-902f-4ec8-a595-427ffbcc7281" providerId="ADAL" clId="{2B6207D6-517D-43B2-BD77-8E6F755DBD8E}" dt="2020-12-04T10:30:13.349" v="3293" actId="2"/>
          <ac:spMkLst>
            <pc:docMk/>
            <pc:sldMk cId="0" sldId="258"/>
            <ac:spMk id="19" creationId="{E9CCE407-4432-4D94-B59F-16050213EEE2}"/>
          </ac:spMkLst>
        </pc:spChg>
        <pc:spChg chg="add del mod">
          <ac:chgData name="f.bpazos@alumnos.upm.es" userId="6f4fb5a8-902f-4ec8-a595-427ffbcc7281" providerId="ADAL" clId="{2B6207D6-517D-43B2-BD77-8E6F755DBD8E}" dt="2020-11-13T07:37:16.604" v="1104" actId="478"/>
          <ac:spMkLst>
            <pc:docMk/>
            <pc:sldMk cId="0" sldId="258"/>
            <ac:spMk id="20" creationId="{DC9897DC-0A12-48F6-A80B-02E47548E7F2}"/>
          </ac:spMkLst>
        </pc:spChg>
        <pc:spChg chg="add del mod">
          <ac:chgData name="f.bpazos@alumnos.upm.es" userId="6f4fb5a8-902f-4ec8-a595-427ffbcc7281" providerId="ADAL" clId="{2B6207D6-517D-43B2-BD77-8E6F755DBD8E}" dt="2020-11-13T07:37:16.604" v="1104" actId="478"/>
          <ac:spMkLst>
            <pc:docMk/>
            <pc:sldMk cId="0" sldId="258"/>
            <ac:spMk id="21" creationId="{634BDC29-8D1B-4245-AC2B-67A9B50D42A6}"/>
          </ac:spMkLst>
        </pc:spChg>
        <pc:spChg chg="add mod">
          <ac:chgData name="f.bpazos@alumnos.upm.es" userId="6f4fb5a8-902f-4ec8-a595-427ffbcc7281" providerId="ADAL" clId="{2B6207D6-517D-43B2-BD77-8E6F755DBD8E}" dt="2020-11-13T07:37:53.638" v="1145" actId="20577"/>
          <ac:spMkLst>
            <pc:docMk/>
            <pc:sldMk cId="0" sldId="258"/>
            <ac:spMk id="22" creationId="{5C9A9594-94FB-43A4-AC02-C4AA8C5E4105}"/>
          </ac:spMkLst>
        </pc:spChg>
        <pc:spChg chg="add del mod">
          <ac:chgData name="f.bpazos@alumnos.upm.es" userId="6f4fb5a8-902f-4ec8-a595-427ffbcc7281" providerId="ADAL" clId="{2B6207D6-517D-43B2-BD77-8E6F755DBD8E}" dt="2020-11-13T07:37:16.604" v="1104" actId="478"/>
          <ac:spMkLst>
            <pc:docMk/>
            <pc:sldMk cId="0" sldId="258"/>
            <ac:spMk id="23" creationId="{57713463-6293-4542-8B8C-CB47D737920A}"/>
          </ac:spMkLst>
        </pc:spChg>
        <pc:spChg chg="mod">
          <ac:chgData name="f.bpazos@alumnos.upm.es" userId="6f4fb5a8-902f-4ec8-a595-427ffbcc7281" providerId="ADAL" clId="{2B6207D6-517D-43B2-BD77-8E6F755DBD8E}" dt="2020-11-13T07:34:05.730" v="881" actId="14100"/>
          <ac:spMkLst>
            <pc:docMk/>
            <pc:sldMk cId="0" sldId="258"/>
            <ac:spMk id="115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6:21.918" v="1021" actId="20577"/>
          <ac:spMkLst>
            <pc:docMk/>
            <pc:sldMk cId="0" sldId="258"/>
            <ac:spMk id="116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7:45.202" v="1139" actId="1038"/>
          <ac:spMkLst>
            <pc:docMk/>
            <pc:sldMk cId="0" sldId="258"/>
            <ac:spMk id="117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7:45.202" v="1139" actId="1038"/>
          <ac:spMkLst>
            <pc:docMk/>
            <pc:sldMk cId="0" sldId="258"/>
            <ac:spMk id="118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7:33.002" v="1106" actId="1076"/>
          <ac:spMkLst>
            <pc:docMk/>
            <pc:sldMk cId="0" sldId="258"/>
            <ac:spMk id="119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7:33.002" v="1106" actId="1076"/>
          <ac:spMkLst>
            <pc:docMk/>
            <pc:sldMk cId="0" sldId="258"/>
            <ac:spMk id="120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5:23.822" v="981" actId="20577"/>
          <ac:spMkLst>
            <pc:docMk/>
            <pc:sldMk cId="0" sldId="258"/>
            <ac:spMk id="121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7:10.133" v="1103" actId="20577"/>
          <ac:spMkLst>
            <pc:docMk/>
            <pc:sldMk cId="0" sldId="258"/>
            <ac:spMk id="122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7:51.182" v="1143" actId="20577"/>
          <ac:spMkLst>
            <pc:docMk/>
            <pc:sldMk cId="0" sldId="258"/>
            <ac:spMk id="123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03T12:28:37.797" v="210" actId="1036"/>
          <ac:spMkLst>
            <pc:docMk/>
            <pc:sldMk cId="0" sldId="258"/>
            <ac:spMk id="12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03T12:28:37.797" v="210" actId="1036"/>
          <ac:spMkLst>
            <pc:docMk/>
            <pc:sldMk cId="0" sldId="258"/>
            <ac:spMk id="125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7:49.452" v="1141" actId="20577"/>
          <ac:spMkLst>
            <pc:docMk/>
            <pc:sldMk cId="0" sldId="258"/>
            <ac:spMk id="126" creationId="{00000000-0000-0000-0000-000000000000}"/>
          </ac:spMkLst>
        </pc:spChg>
        <pc:inkChg chg="add del">
          <ac:chgData name="f.bpazos@alumnos.upm.es" userId="6f4fb5a8-902f-4ec8-a595-427ffbcc7281" providerId="ADAL" clId="{2B6207D6-517D-43B2-BD77-8E6F755DBD8E}" dt="2020-12-04T09:56:29.991" v="3171" actId="9405"/>
          <ac:inkMkLst>
            <pc:docMk/>
            <pc:sldMk cId="0" sldId="258"/>
            <ac:inkMk id="2" creationId="{6ABCD381-ED54-4D55-9E24-DDEBF532D13A}"/>
          </ac:inkMkLst>
        </pc:inkChg>
        <pc:cxnChg chg="add mod">
          <ac:chgData name="f.bpazos@alumnos.upm.es" userId="6f4fb5a8-902f-4ec8-a595-427ffbcc7281" providerId="ADAL" clId="{2B6207D6-517D-43B2-BD77-8E6F755DBD8E}" dt="2020-11-13T07:37:23.076" v="1105" actId="1076"/>
          <ac:cxnSpMkLst>
            <pc:docMk/>
            <pc:sldMk cId="0" sldId="258"/>
            <ac:cxnSpMk id="24" creationId="{A90A5A82-EF05-4A11-A176-FD859D230503}"/>
          </ac:cxnSpMkLst>
        </pc:cxnChg>
        <pc:cxnChg chg="add del mod">
          <ac:chgData name="f.bpazos@alumnos.upm.es" userId="6f4fb5a8-902f-4ec8-a595-427ffbcc7281" providerId="ADAL" clId="{2B6207D6-517D-43B2-BD77-8E6F755DBD8E}" dt="2020-11-13T07:37:16.604" v="1104" actId="478"/>
          <ac:cxnSpMkLst>
            <pc:docMk/>
            <pc:sldMk cId="0" sldId="258"/>
            <ac:cxnSpMk id="25" creationId="{A3DFB633-D068-4FC4-95D8-26B0F9752752}"/>
          </ac:cxnSpMkLst>
        </pc:cxnChg>
        <pc:cxnChg chg="mod">
          <ac:chgData name="f.bpazos@alumnos.upm.es" userId="6f4fb5a8-902f-4ec8-a595-427ffbcc7281" providerId="ADAL" clId="{2B6207D6-517D-43B2-BD77-8E6F755DBD8E}" dt="2020-11-13T07:37:33.002" v="1106" actId="1076"/>
          <ac:cxnSpMkLst>
            <pc:docMk/>
            <pc:sldMk cId="0" sldId="258"/>
            <ac:cxnSpMk id="127" creationId="{00000000-0000-0000-0000-000000000000}"/>
          </ac:cxnSpMkLst>
        </pc:cxnChg>
        <pc:cxnChg chg="mod">
          <ac:chgData name="f.bpazos@alumnos.upm.es" userId="6f4fb5a8-902f-4ec8-a595-427ffbcc7281" providerId="ADAL" clId="{2B6207D6-517D-43B2-BD77-8E6F755DBD8E}" dt="2020-11-13T07:37:45.202" v="1139" actId="1038"/>
          <ac:cxnSpMkLst>
            <pc:docMk/>
            <pc:sldMk cId="0" sldId="258"/>
            <ac:cxnSpMk id="128" creationId="{00000000-0000-0000-0000-000000000000}"/>
          </ac:cxnSpMkLst>
        </pc:cxnChg>
        <pc:cxnChg chg="mod">
          <ac:chgData name="f.bpazos@alumnos.upm.es" userId="6f4fb5a8-902f-4ec8-a595-427ffbcc7281" providerId="ADAL" clId="{2B6207D6-517D-43B2-BD77-8E6F755DBD8E}" dt="2020-11-03T12:28:37.797" v="210" actId="1036"/>
          <ac:cxnSpMkLst>
            <pc:docMk/>
            <pc:sldMk cId="0" sldId="258"/>
            <ac:cxnSpMk id="129" creationId="{00000000-0000-0000-0000-000000000000}"/>
          </ac:cxnSpMkLst>
        </pc:cxnChg>
        <pc:cxnChg chg="mod">
          <ac:chgData name="f.bpazos@alumnos.upm.es" userId="6f4fb5a8-902f-4ec8-a595-427ffbcc7281" providerId="ADAL" clId="{2B6207D6-517D-43B2-BD77-8E6F755DBD8E}" dt="2020-11-03T12:28:37.797" v="210" actId="1036"/>
          <ac:cxnSpMkLst>
            <pc:docMk/>
            <pc:sldMk cId="0" sldId="258"/>
            <ac:cxnSpMk id="130" creationId="{00000000-0000-0000-0000-000000000000}"/>
          </ac:cxnSpMkLst>
        </pc:cxnChg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59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60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61"/>
        </pc:sldMkLst>
      </pc:sldChg>
      <pc:sldChg chg="modSp add mod setBg modNotesTx">
        <pc:chgData name="f.bpazos@alumnos.upm.es" userId="6f4fb5a8-902f-4ec8-a595-427ffbcc7281" providerId="ADAL" clId="{2B6207D6-517D-43B2-BD77-8E6F755DBD8E}" dt="2020-12-04T10:35:15.539" v="3306" actId="20577"/>
        <pc:sldMkLst>
          <pc:docMk/>
          <pc:sldMk cId="1434382826" sldId="262"/>
        </pc:sldMkLst>
        <pc:spChg chg="mod">
          <ac:chgData name="f.bpazos@alumnos.upm.es" userId="6f4fb5a8-902f-4ec8-a595-427ffbcc7281" providerId="ADAL" clId="{2B6207D6-517D-43B2-BD77-8E6F755DBD8E}" dt="2020-11-13T07:38:15.543" v="1170" actId="20577"/>
          <ac:spMkLst>
            <pc:docMk/>
            <pc:sldMk cId="1434382826" sldId="262"/>
            <ac:spMk id="17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8:27.273" v="1206" actId="20577"/>
          <ac:spMkLst>
            <pc:docMk/>
            <pc:sldMk cId="1434382826" sldId="262"/>
            <ac:spMk id="175" creationId="{00000000-0000-0000-0000-000000000000}"/>
          </ac:spMkLst>
        </pc:spChg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63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64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65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66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67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68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69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70"/>
        </pc:sldMkLst>
      </pc:sldChg>
      <pc:sldChg chg="modSp mod ord">
        <pc:chgData name="f.bpazos@alumnos.upm.es" userId="6f4fb5a8-902f-4ec8-a595-427ffbcc7281" providerId="ADAL" clId="{2B6207D6-517D-43B2-BD77-8E6F755DBD8E}" dt="2020-11-13T08:00:21.447" v="2005" actId="20577"/>
        <pc:sldMkLst>
          <pc:docMk/>
          <pc:sldMk cId="0" sldId="271"/>
        </pc:sldMkLst>
        <pc:spChg chg="mod">
          <ac:chgData name="f.bpazos@alumnos.upm.es" userId="6f4fb5a8-902f-4ec8-a595-427ffbcc7281" providerId="ADAL" clId="{2B6207D6-517D-43B2-BD77-8E6F755DBD8E}" dt="2020-11-13T07:59:29.553" v="1993" actId="1076"/>
          <ac:spMkLst>
            <pc:docMk/>
            <pc:sldMk cId="0" sldId="271"/>
            <ac:spMk id="759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00:21.447" v="2005" actId="20577"/>
          <ac:spMkLst>
            <pc:docMk/>
            <pc:sldMk cId="0" sldId="271"/>
            <ac:spMk id="760" creationId="{00000000-0000-0000-0000-000000000000}"/>
          </ac:spMkLst>
        </pc:spChg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72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73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74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75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76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77"/>
        </pc:sldMkLst>
      </pc:sldChg>
      <pc:sldChg chg="delSp modSp mod ord modNotes">
        <pc:chgData name="f.bpazos@alumnos.upm.es" userId="6f4fb5a8-902f-4ec8-a595-427ffbcc7281" providerId="ADAL" clId="{2B6207D6-517D-43B2-BD77-8E6F755DBD8E}" dt="2020-11-03T12:28:12.138" v="140" actId="1036"/>
        <pc:sldMkLst>
          <pc:docMk/>
          <pc:sldMk cId="0" sldId="278"/>
        </pc:sldMkLst>
        <pc:spChg chg="mod">
          <ac:chgData name="f.bpazos@alumnos.upm.es" userId="6f4fb5a8-902f-4ec8-a595-427ffbcc7281" providerId="ADAL" clId="{2B6207D6-517D-43B2-BD77-8E6F755DBD8E}" dt="2020-11-03T12:28:12.138" v="140" actId="1036"/>
          <ac:spMkLst>
            <pc:docMk/>
            <pc:sldMk cId="0" sldId="278"/>
            <ac:spMk id="1768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03T12:28:12.138" v="140" actId="1036"/>
          <ac:spMkLst>
            <pc:docMk/>
            <pc:sldMk cId="0" sldId="278"/>
            <ac:spMk id="1769" creationId="{00000000-0000-0000-0000-000000000000}"/>
          </ac:spMkLst>
        </pc:spChg>
        <pc:spChg chg="del">
          <ac:chgData name="f.bpazos@alumnos.upm.es" userId="6f4fb5a8-902f-4ec8-a595-427ffbcc7281" providerId="ADAL" clId="{2B6207D6-517D-43B2-BD77-8E6F755DBD8E}" dt="2020-11-03T12:26:59.438" v="88" actId="478"/>
          <ac:spMkLst>
            <pc:docMk/>
            <pc:sldMk cId="0" sldId="278"/>
            <ac:spMk id="1770" creationId="{00000000-0000-0000-0000-000000000000}"/>
          </ac:spMkLst>
        </pc:spChg>
        <pc:grpChg chg="del">
          <ac:chgData name="f.bpazos@alumnos.upm.es" userId="6f4fb5a8-902f-4ec8-a595-427ffbcc7281" providerId="ADAL" clId="{2B6207D6-517D-43B2-BD77-8E6F755DBD8E}" dt="2020-11-03T12:27:39.155" v="93" actId="478"/>
          <ac:grpSpMkLst>
            <pc:docMk/>
            <pc:sldMk cId="0" sldId="278"/>
            <ac:grpSpMk id="1771" creationId="{00000000-0000-0000-0000-000000000000}"/>
          </ac:grpSpMkLst>
        </pc:grpChg>
        <pc:grpChg chg="del">
          <ac:chgData name="f.bpazos@alumnos.upm.es" userId="6f4fb5a8-902f-4ec8-a595-427ffbcc7281" providerId="ADAL" clId="{2B6207D6-517D-43B2-BD77-8E6F755DBD8E}" dt="2020-11-03T12:27:38.683" v="92" actId="478"/>
          <ac:grpSpMkLst>
            <pc:docMk/>
            <pc:sldMk cId="0" sldId="278"/>
            <ac:grpSpMk id="1776" creationId="{00000000-0000-0000-0000-000000000000}"/>
          </ac:grpSpMkLst>
        </pc:grpChg>
        <pc:grpChg chg="del">
          <ac:chgData name="f.bpazos@alumnos.upm.es" userId="6f4fb5a8-902f-4ec8-a595-427ffbcc7281" providerId="ADAL" clId="{2B6207D6-517D-43B2-BD77-8E6F755DBD8E}" dt="2020-11-03T12:27:38.252" v="91" actId="478"/>
          <ac:grpSpMkLst>
            <pc:docMk/>
            <pc:sldMk cId="0" sldId="278"/>
            <ac:grpSpMk id="1781" creationId="{00000000-0000-0000-0000-000000000000}"/>
          </ac:grpSpMkLst>
        </pc:grpChg>
        <pc:grpChg chg="del">
          <ac:chgData name="f.bpazos@alumnos.upm.es" userId="6f4fb5a8-902f-4ec8-a595-427ffbcc7281" providerId="ADAL" clId="{2B6207D6-517D-43B2-BD77-8E6F755DBD8E}" dt="2020-11-03T12:27:37.753" v="90" actId="478"/>
          <ac:grpSpMkLst>
            <pc:docMk/>
            <pc:sldMk cId="0" sldId="278"/>
            <ac:grpSpMk id="1784" creationId="{00000000-0000-0000-0000-000000000000}"/>
          </ac:grpSpMkLst>
        </pc:grpChg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79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0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1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2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3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4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5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6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7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8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89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90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91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92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93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94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95"/>
        </pc:sldMkLst>
      </pc:sldChg>
      <pc:sldChg chg="del">
        <pc:chgData name="f.bpazos@alumnos.upm.es" userId="6f4fb5a8-902f-4ec8-a595-427ffbcc7281" providerId="ADAL" clId="{2B6207D6-517D-43B2-BD77-8E6F755DBD8E}" dt="2020-11-13T08:23:11.089" v="3015" actId="47"/>
        <pc:sldMkLst>
          <pc:docMk/>
          <pc:sldMk cId="0" sldId="296"/>
        </pc:sldMkLst>
      </pc:sldChg>
      <pc:sldChg chg="addSp delSp modSp add mod ord setBg">
        <pc:chgData name="f.bpazos@alumnos.upm.es" userId="6f4fb5a8-902f-4ec8-a595-427ffbcc7281" providerId="ADAL" clId="{2B6207D6-517D-43B2-BD77-8E6F755DBD8E}" dt="2020-12-04T10:30:31.502" v="3301" actId="20577"/>
        <pc:sldMkLst>
          <pc:docMk/>
          <pc:sldMk cId="1646093876" sldId="297"/>
        </pc:sldMkLst>
        <pc:spChg chg="add del mod">
          <ac:chgData name="f.bpazos@alumnos.upm.es" userId="6f4fb5a8-902f-4ec8-a595-427ffbcc7281" providerId="ADAL" clId="{2B6207D6-517D-43B2-BD77-8E6F755DBD8E}" dt="2020-11-04T09:45:50.633" v="828" actId="478"/>
          <ac:spMkLst>
            <pc:docMk/>
            <pc:sldMk cId="1646093876" sldId="297"/>
            <ac:spMk id="23" creationId="{6C3D13D4-3C7F-4CCA-A7B5-190E210DD620}"/>
          </ac:spMkLst>
        </pc:spChg>
        <pc:spChg chg="add mod">
          <ac:chgData name="f.bpazos@alumnos.upm.es" userId="6f4fb5a8-902f-4ec8-a595-427ffbcc7281" providerId="ADAL" clId="{2B6207D6-517D-43B2-BD77-8E6F755DBD8E}" dt="2020-11-03T12:30:37.780" v="403" actId="1076"/>
          <ac:spMkLst>
            <pc:docMk/>
            <pc:sldMk cId="1646093876" sldId="297"/>
            <ac:spMk id="24" creationId="{CFA8EB54-F817-4B2D-A916-0B8CF700F53D}"/>
          </ac:spMkLst>
        </pc:spChg>
        <pc:spChg chg="add mod">
          <ac:chgData name="f.bpazos@alumnos.upm.es" userId="6f4fb5a8-902f-4ec8-a595-427ffbcc7281" providerId="ADAL" clId="{2B6207D6-517D-43B2-BD77-8E6F755DBD8E}" dt="2020-12-04T10:29:09.931" v="3267" actId="1036"/>
          <ac:spMkLst>
            <pc:docMk/>
            <pc:sldMk cId="1646093876" sldId="297"/>
            <ac:spMk id="25" creationId="{0359F0DB-78A6-4DD1-B794-96763DA066DA}"/>
          </ac:spMkLst>
        </pc:spChg>
        <pc:spChg chg="add mod">
          <ac:chgData name="f.bpazos@alumnos.upm.es" userId="6f4fb5a8-902f-4ec8-a595-427ffbcc7281" providerId="ADAL" clId="{2B6207D6-517D-43B2-BD77-8E6F755DBD8E}" dt="2020-12-04T10:27:50.069" v="3256" actId="1036"/>
          <ac:spMkLst>
            <pc:docMk/>
            <pc:sldMk cId="1646093876" sldId="297"/>
            <ac:spMk id="26" creationId="{CAA420D7-E526-4FAB-B822-DFBB16EE1CE5}"/>
          </ac:spMkLst>
        </pc:spChg>
        <pc:spChg chg="add mod">
          <ac:chgData name="f.bpazos@alumnos.upm.es" userId="6f4fb5a8-902f-4ec8-a595-427ffbcc7281" providerId="ADAL" clId="{2B6207D6-517D-43B2-BD77-8E6F755DBD8E}" dt="2020-12-04T10:29:21.375" v="3271" actId="313"/>
          <ac:spMkLst>
            <pc:docMk/>
            <pc:sldMk cId="1646093876" sldId="297"/>
            <ac:spMk id="27" creationId="{BD714276-9ED9-4239-91E1-771418A9E8CC}"/>
          </ac:spMkLst>
        </pc:spChg>
        <pc:spChg chg="add mod">
          <ac:chgData name="f.bpazos@alumnos.upm.es" userId="6f4fb5a8-902f-4ec8-a595-427ffbcc7281" providerId="ADAL" clId="{2B6207D6-517D-43B2-BD77-8E6F755DBD8E}" dt="2020-12-04T10:29:17.360" v="3270" actId="313"/>
          <ac:spMkLst>
            <pc:docMk/>
            <pc:sldMk cId="1646093876" sldId="297"/>
            <ac:spMk id="28" creationId="{F9ED92DC-4656-4B4D-B6C6-A483389106AE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30" creationId="{D5E31CF7-75B7-42BC-B1E9-225FE0B01173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31" creationId="{5119654C-7D85-4B99-B8F8-B80060CA6225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32" creationId="{839B9879-E2FA-449A-A2AE-AD55033CFA2F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33" creationId="{A777EBE0-CD53-499C-A844-64C3B21051D1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34" creationId="{C8AF81BF-E0D4-4F20-8B42-F6A2972B62AB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35" creationId="{68E5BEA3-9C8E-465C-830E-F3629DA19C0E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37" creationId="{4B3F8EE9-4C93-45D8-B071-5F6E63628E19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38" creationId="{F49D89F0-0874-4AC9-9365-53CB85F11F28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39" creationId="{7F33B4D4-9A30-4E53-AB45-37BC5D28383F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40" creationId="{3384C02B-0AD0-4DB7-B1C0-33AC69A6762D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41" creationId="{CC2B5A34-9AC2-4496-ADE1-BDD18AE70E0F}"/>
          </ac:spMkLst>
        </pc:spChg>
        <pc:spChg chg="mod">
          <ac:chgData name="f.bpazos@alumnos.upm.es" userId="6f4fb5a8-902f-4ec8-a595-427ffbcc7281" providerId="ADAL" clId="{2B6207D6-517D-43B2-BD77-8E6F755DBD8E}" dt="2020-11-03T12:30:31.999" v="402"/>
          <ac:spMkLst>
            <pc:docMk/>
            <pc:sldMk cId="1646093876" sldId="297"/>
            <ac:spMk id="42" creationId="{5C585B4A-C29C-412C-81F6-CFA8AFDE79E5}"/>
          </ac:spMkLst>
        </pc:spChg>
        <pc:spChg chg="add del mod">
          <ac:chgData name="f.bpazos@alumnos.upm.es" userId="6f4fb5a8-902f-4ec8-a595-427ffbcc7281" providerId="ADAL" clId="{2B6207D6-517D-43B2-BD77-8E6F755DBD8E}" dt="2020-11-04T09:45:50.633" v="828" actId="478"/>
          <ac:spMkLst>
            <pc:docMk/>
            <pc:sldMk cId="1646093876" sldId="297"/>
            <ac:spMk id="43" creationId="{B8D9456F-B781-4DEA-8158-20D8DE5823DB}"/>
          </ac:spMkLst>
        </pc:spChg>
        <pc:spChg chg="add mod">
          <ac:chgData name="f.bpazos@alumnos.upm.es" userId="6f4fb5a8-902f-4ec8-a595-427ffbcc7281" providerId="ADAL" clId="{2B6207D6-517D-43B2-BD77-8E6F755DBD8E}" dt="2020-11-03T12:30:45.843" v="405" actId="1076"/>
          <ac:spMkLst>
            <pc:docMk/>
            <pc:sldMk cId="1646093876" sldId="297"/>
            <ac:spMk id="44" creationId="{53729728-985D-4C12-AF8E-360A847E12C1}"/>
          </ac:spMkLst>
        </pc:spChg>
        <pc:spChg chg="add mod">
          <ac:chgData name="f.bpazos@alumnos.upm.es" userId="6f4fb5a8-902f-4ec8-a595-427ffbcc7281" providerId="ADAL" clId="{2B6207D6-517D-43B2-BD77-8E6F755DBD8E}" dt="2020-12-04T10:29:11.162" v="3268"/>
          <ac:spMkLst>
            <pc:docMk/>
            <pc:sldMk cId="1646093876" sldId="297"/>
            <ac:spMk id="45" creationId="{88818C37-36A8-493C-9E76-1F7728D62302}"/>
          </ac:spMkLst>
        </pc:spChg>
        <pc:spChg chg="add mod">
          <ac:chgData name="f.bpazos@alumnos.upm.es" userId="6f4fb5a8-902f-4ec8-a595-427ffbcc7281" providerId="ADAL" clId="{2B6207D6-517D-43B2-BD77-8E6F755DBD8E}" dt="2020-12-04T10:29:14.882" v="3269"/>
          <ac:spMkLst>
            <pc:docMk/>
            <pc:sldMk cId="1646093876" sldId="297"/>
            <ac:spMk id="46" creationId="{C63808D6-457C-4EF2-8E26-EE662D7DE807}"/>
          </ac:spMkLst>
        </pc:spChg>
        <pc:spChg chg="add mod">
          <ac:chgData name="f.bpazos@alumnos.upm.es" userId="6f4fb5a8-902f-4ec8-a595-427ffbcc7281" providerId="ADAL" clId="{2B6207D6-517D-43B2-BD77-8E6F755DBD8E}" dt="2020-12-04T10:29:03.445" v="3261"/>
          <ac:spMkLst>
            <pc:docMk/>
            <pc:sldMk cId="1646093876" sldId="297"/>
            <ac:spMk id="47" creationId="{FF4E5042-46CC-4EA9-82F4-204DF051D8F6}"/>
          </ac:spMkLst>
        </pc:spChg>
        <pc:spChg chg="add mod">
          <ac:chgData name="f.bpazos@alumnos.upm.es" userId="6f4fb5a8-902f-4ec8-a595-427ffbcc7281" providerId="ADAL" clId="{2B6207D6-517D-43B2-BD77-8E6F755DBD8E}" dt="2020-12-04T10:30:31.502" v="3301" actId="20577"/>
          <ac:spMkLst>
            <pc:docMk/>
            <pc:sldMk cId="1646093876" sldId="297"/>
            <ac:spMk id="48" creationId="{6B6B8A2D-87F4-43C7-B022-AC9C4E9CD160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50" creationId="{A540E505-69F2-4AE3-BA08-3BFADFADC7E3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51" creationId="{DCD77437-1AB5-4F23-98A4-CEF7E5B4225D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52" creationId="{20760084-4BDD-4E3B-8D7E-779AEFB3B49E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53" creationId="{CD28E650-6E7D-47F0-8264-D18D1EF823FB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54" creationId="{E38D77A1-50D0-4102-BF6D-51FB21A97CD5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55" creationId="{6E9E1779-5959-4E79-8130-8B12D5E627CD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57" creationId="{8AC6A983-1AE1-4F2D-A871-DAAE71C05849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58" creationId="{EE245771-D403-46C9-9971-30A4EA7BF3BE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59" creationId="{8644DADD-78F5-45F0-91C6-5FD183EDA939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60" creationId="{586610FC-A877-4DC3-9FCB-0A850D8E38D4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61" creationId="{A6B72E25-4D65-4E79-963D-152986F3788B}"/>
          </ac:spMkLst>
        </pc:spChg>
        <pc:spChg chg="mod">
          <ac:chgData name="f.bpazos@alumnos.upm.es" userId="6f4fb5a8-902f-4ec8-a595-427ffbcc7281" providerId="ADAL" clId="{2B6207D6-517D-43B2-BD77-8E6F755DBD8E}" dt="2020-11-03T12:30:38.188" v="404"/>
          <ac:spMkLst>
            <pc:docMk/>
            <pc:sldMk cId="1646093876" sldId="297"/>
            <ac:spMk id="62" creationId="{C9BD63E1-7ABA-4B43-8A2E-E46C0C27400B}"/>
          </ac:spMkLst>
        </pc:spChg>
        <pc:spChg chg="add mod">
          <ac:chgData name="f.bpazos@alumnos.upm.es" userId="6f4fb5a8-902f-4ec8-a595-427ffbcc7281" providerId="ADAL" clId="{2B6207D6-517D-43B2-BD77-8E6F755DBD8E}" dt="2020-11-04T09:46:02.433" v="830" actId="1076"/>
          <ac:spMkLst>
            <pc:docMk/>
            <pc:sldMk cId="1646093876" sldId="297"/>
            <ac:spMk id="63" creationId="{A6316B61-DF77-4514-B503-9549F2EC5432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65" creationId="{6F929045-0155-4147-A197-974CD68CB8F8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66" creationId="{AD4C6276-13BE-46C5-90C7-C5213401FA7D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67" creationId="{7CEF5EF1-F9EE-4571-8BD5-EBF46AC17814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68" creationId="{AEAA0FE4-AADE-4A05-BA09-36F48C1D8D28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69" creationId="{D9B45F84-6C46-4945-B374-55B7D4D2F73F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70" creationId="{DF56FE3A-13F3-4665-9FDA-01C8E9CE8DE3}"/>
          </ac:spMkLst>
        </pc:spChg>
        <pc:spChg chg="add mod">
          <ac:chgData name="f.bpazos@alumnos.upm.es" userId="6f4fb5a8-902f-4ec8-a595-427ffbcc7281" providerId="ADAL" clId="{2B6207D6-517D-43B2-BD77-8E6F755DBD8E}" dt="2020-11-04T09:46:02.433" v="830" actId="1076"/>
          <ac:spMkLst>
            <pc:docMk/>
            <pc:sldMk cId="1646093876" sldId="297"/>
            <ac:spMk id="71" creationId="{01128DD3-8AC4-4B51-95A9-8F39302B4A34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73" creationId="{04F389DD-088B-44FC-90A1-9483E8ED4E2E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74" creationId="{74529EAC-3C90-4760-8A49-657E0263C556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75" creationId="{7C76547C-41D1-4554-886F-A4AA320637F3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76" creationId="{1BDFF6C9-E365-4BB9-B887-0D7BC34EAFDF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77" creationId="{A474C731-8B94-43FF-8C43-75D3190A61E4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78" creationId="{16A9B89A-32B8-4021-87E4-69D5B316C9B2}"/>
          </ac:spMkLst>
        </pc:spChg>
        <pc:spChg chg="add mod">
          <ac:chgData name="f.bpazos@alumnos.upm.es" userId="6f4fb5a8-902f-4ec8-a595-427ffbcc7281" providerId="ADAL" clId="{2B6207D6-517D-43B2-BD77-8E6F755DBD8E}" dt="2020-11-04T09:46:02.433" v="830" actId="1076"/>
          <ac:spMkLst>
            <pc:docMk/>
            <pc:sldMk cId="1646093876" sldId="297"/>
            <ac:spMk id="79" creationId="{56AC401C-67BC-4164-AB83-2D06DF9123AB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81" creationId="{AD4054C1-8640-426A-BD64-905E3B943F4D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82" creationId="{E15099D9-743D-455D-9944-9F90F9141D95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83" creationId="{EF2EB181-F342-456C-AC28-0C94894B53D1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84" creationId="{2A30F201-A261-4D8D-9CBE-5764EDA2B9FA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85" creationId="{550F0383-C3A4-4BA0-B2DF-03843114E17B}"/>
          </ac:spMkLst>
        </pc:spChg>
        <pc:spChg chg="mod">
          <ac:chgData name="f.bpazos@alumnos.upm.es" userId="6f4fb5a8-902f-4ec8-a595-427ffbcc7281" providerId="ADAL" clId="{2B6207D6-517D-43B2-BD77-8E6F755DBD8E}" dt="2020-11-04T09:45:51.373" v="829"/>
          <ac:spMkLst>
            <pc:docMk/>
            <pc:sldMk cId="1646093876" sldId="297"/>
            <ac:spMk id="86" creationId="{180F00AE-2676-461A-85C4-6F970066E67C}"/>
          </ac:spMkLst>
        </pc:spChg>
        <pc:spChg chg="del mod">
          <ac:chgData name="f.bpazos@alumnos.upm.es" userId="6f4fb5a8-902f-4ec8-a595-427ffbcc7281" providerId="ADAL" clId="{2B6207D6-517D-43B2-BD77-8E6F755DBD8E}" dt="2020-11-04T09:45:50.633" v="828" actId="478"/>
          <ac:spMkLst>
            <pc:docMk/>
            <pc:sldMk cId="1646093876" sldId="297"/>
            <ac:spMk id="1719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03T12:30:14.951" v="397" actId="1076"/>
          <ac:spMkLst>
            <pc:docMk/>
            <pc:sldMk cId="1646093876" sldId="297"/>
            <ac:spMk id="1720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31:39.875" v="855" actId="20577"/>
          <ac:spMkLst>
            <pc:docMk/>
            <pc:sldMk cId="1646093876" sldId="297"/>
            <ac:spMk id="1721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0:27:53.458" v="3257"/>
          <ac:spMkLst>
            <pc:docMk/>
            <pc:sldMk cId="1646093876" sldId="297"/>
            <ac:spMk id="1722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0:27:43.199" v="3253" actId="20577"/>
          <ac:spMkLst>
            <pc:docMk/>
            <pc:sldMk cId="1646093876" sldId="297"/>
            <ac:spMk id="1723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0:26:50.750" v="3190"/>
          <ac:spMkLst>
            <pc:docMk/>
            <pc:sldMk cId="1646093876" sldId="297"/>
            <ac:spMk id="172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0:30:26.624" v="3299" actId="2"/>
          <ac:spMkLst>
            <pc:docMk/>
            <pc:sldMk cId="1646093876" sldId="297"/>
            <ac:spMk id="1725" creationId="{00000000-0000-0000-0000-000000000000}"/>
          </ac:spMkLst>
        </pc:spChg>
        <pc:grpChg chg="add mod">
          <ac:chgData name="f.bpazos@alumnos.upm.es" userId="6f4fb5a8-902f-4ec8-a595-427ffbcc7281" providerId="ADAL" clId="{2B6207D6-517D-43B2-BD77-8E6F755DBD8E}" dt="2020-11-03T12:30:37.780" v="403" actId="1076"/>
          <ac:grpSpMkLst>
            <pc:docMk/>
            <pc:sldMk cId="1646093876" sldId="297"/>
            <ac:grpSpMk id="29" creationId="{367DE5B6-AC4E-46CB-B113-EE3C45330B22}"/>
          </ac:grpSpMkLst>
        </pc:grpChg>
        <pc:grpChg chg="add del mod">
          <ac:chgData name="f.bpazos@alumnos.upm.es" userId="6f4fb5a8-902f-4ec8-a595-427ffbcc7281" providerId="ADAL" clId="{2B6207D6-517D-43B2-BD77-8E6F755DBD8E}" dt="2020-11-04T09:45:50.633" v="828" actId="478"/>
          <ac:grpSpMkLst>
            <pc:docMk/>
            <pc:sldMk cId="1646093876" sldId="297"/>
            <ac:grpSpMk id="36" creationId="{7B1333DA-2195-44A5-B85D-68BE8910D1B5}"/>
          </ac:grpSpMkLst>
        </pc:grpChg>
        <pc:grpChg chg="add mod">
          <ac:chgData name="f.bpazos@alumnos.upm.es" userId="6f4fb5a8-902f-4ec8-a595-427ffbcc7281" providerId="ADAL" clId="{2B6207D6-517D-43B2-BD77-8E6F755DBD8E}" dt="2020-11-03T12:30:45.843" v="405" actId="1076"/>
          <ac:grpSpMkLst>
            <pc:docMk/>
            <pc:sldMk cId="1646093876" sldId="297"/>
            <ac:grpSpMk id="49" creationId="{521E547B-442C-4AAA-903B-3CCE7F1264A7}"/>
          </ac:grpSpMkLst>
        </pc:grpChg>
        <pc:grpChg chg="add del mod">
          <ac:chgData name="f.bpazos@alumnos.upm.es" userId="6f4fb5a8-902f-4ec8-a595-427ffbcc7281" providerId="ADAL" clId="{2B6207D6-517D-43B2-BD77-8E6F755DBD8E}" dt="2020-11-04T09:45:50.633" v="828" actId="478"/>
          <ac:grpSpMkLst>
            <pc:docMk/>
            <pc:sldMk cId="1646093876" sldId="297"/>
            <ac:grpSpMk id="56" creationId="{2A61446A-EBC2-4AE5-8F80-C1CA25A61DF2}"/>
          </ac:grpSpMkLst>
        </pc:grpChg>
        <pc:grpChg chg="add mod">
          <ac:chgData name="f.bpazos@alumnos.upm.es" userId="6f4fb5a8-902f-4ec8-a595-427ffbcc7281" providerId="ADAL" clId="{2B6207D6-517D-43B2-BD77-8E6F755DBD8E}" dt="2020-11-04T09:46:02.433" v="830" actId="1076"/>
          <ac:grpSpMkLst>
            <pc:docMk/>
            <pc:sldMk cId="1646093876" sldId="297"/>
            <ac:grpSpMk id="64" creationId="{D80C38D3-3164-4058-96CB-687CE074CE0E}"/>
          </ac:grpSpMkLst>
        </pc:grpChg>
        <pc:grpChg chg="add mod">
          <ac:chgData name="f.bpazos@alumnos.upm.es" userId="6f4fb5a8-902f-4ec8-a595-427ffbcc7281" providerId="ADAL" clId="{2B6207D6-517D-43B2-BD77-8E6F755DBD8E}" dt="2020-11-04T09:46:02.433" v="830" actId="1076"/>
          <ac:grpSpMkLst>
            <pc:docMk/>
            <pc:sldMk cId="1646093876" sldId="297"/>
            <ac:grpSpMk id="72" creationId="{1257A75D-BC5F-469F-9BD4-4658BB66B7C1}"/>
          </ac:grpSpMkLst>
        </pc:grpChg>
        <pc:grpChg chg="add mod">
          <ac:chgData name="f.bpazos@alumnos.upm.es" userId="6f4fb5a8-902f-4ec8-a595-427ffbcc7281" providerId="ADAL" clId="{2B6207D6-517D-43B2-BD77-8E6F755DBD8E}" dt="2020-11-04T09:46:02.433" v="830" actId="1076"/>
          <ac:grpSpMkLst>
            <pc:docMk/>
            <pc:sldMk cId="1646093876" sldId="297"/>
            <ac:grpSpMk id="80" creationId="{54F97822-B8CF-409C-A4ED-23FAE969C8FC}"/>
          </ac:grpSpMkLst>
        </pc:grpChg>
        <pc:grpChg chg="mod">
          <ac:chgData name="f.bpazos@alumnos.upm.es" userId="6f4fb5a8-902f-4ec8-a595-427ffbcc7281" providerId="ADAL" clId="{2B6207D6-517D-43B2-BD77-8E6F755DBD8E}" dt="2020-11-03T12:30:14.951" v="397" actId="1076"/>
          <ac:grpSpMkLst>
            <pc:docMk/>
            <pc:sldMk cId="1646093876" sldId="297"/>
            <ac:grpSpMk id="1726" creationId="{00000000-0000-0000-0000-000000000000}"/>
          </ac:grpSpMkLst>
        </pc:grpChg>
        <pc:grpChg chg="del mod">
          <ac:chgData name="f.bpazos@alumnos.upm.es" userId="6f4fb5a8-902f-4ec8-a595-427ffbcc7281" providerId="ADAL" clId="{2B6207D6-517D-43B2-BD77-8E6F755DBD8E}" dt="2020-11-04T09:45:50.633" v="828" actId="478"/>
          <ac:grpSpMkLst>
            <pc:docMk/>
            <pc:sldMk cId="1646093876" sldId="297"/>
            <ac:grpSpMk id="1733" creationId="{00000000-0000-0000-0000-000000000000}"/>
          </ac:grpSpMkLst>
        </pc:grpChg>
      </pc:sldChg>
      <pc:sldChg chg="add del setBg">
        <pc:chgData name="f.bpazos@alumnos.upm.es" userId="6f4fb5a8-902f-4ec8-a595-427ffbcc7281" providerId="ADAL" clId="{2B6207D6-517D-43B2-BD77-8E6F755DBD8E}" dt="2020-11-03T12:28:24.543" v="142"/>
        <pc:sldMkLst>
          <pc:docMk/>
          <pc:sldMk cId="3108086934" sldId="297"/>
        </pc:sldMkLst>
      </pc:sldChg>
      <pc:sldChg chg="addSp modSp add mod setBg">
        <pc:chgData name="f.bpazos@alumnos.upm.es" userId="6f4fb5a8-902f-4ec8-a595-427ffbcc7281" providerId="ADAL" clId="{2B6207D6-517D-43B2-BD77-8E6F755DBD8E}" dt="2020-11-03T13:55:21.774" v="530" actId="1076"/>
        <pc:sldMkLst>
          <pc:docMk/>
          <pc:sldMk cId="1754686554" sldId="298"/>
        </pc:sldMkLst>
        <pc:spChg chg="add mod">
          <ac:chgData name="f.bpazos@alumnos.upm.es" userId="6f4fb5a8-902f-4ec8-a595-427ffbcc7281" providerId="ADAL" clId="{2B6207D6-517D-43B2-BD77-8E6F755DBD8E}" dt="2020-11-03T13:55:21.774" v="530" actId="1076"/>
          <ac:spMkLst>
            <pc:docMk/>
            <pc:sldMk cId="1754686554" sldId="298"/>
            <ac:spMk id="3" creationId="{05C95D6A-A31A-410D-A2F8-23D3910E827D}"/>
          </ac:spMkLst>
        </pc:spChg>
        <pc:spChg chg="mod">
          <ac:chgData name="f.bpazos@alumnos.upm.es" userId="6f4fb5a8-902f-4ec8-a595-427ffbcc7281" providerId="ADAL" clId="{2B6207D6-517D-43B2-BD77-8E6F755DBD8E}" dt="2020-11-03T12:33:12.401" v="508" actId="1076"/>
          <ac:spMkLst>
            <pc:docMk/>
            <pc:sldMk cId="1754686554" sldId="298"/>
            <ac:spMk id="748" creationId="{00000000-0000-0000-0000-000000000000}"/>
          </ac:spMkLst>
        </pc:spChg>
      </pc:sldChg>
      <pc:sldChg chg="addSp delSp modSp add mod setBg">
        <pc:chgData name="f.bpazos@alumnos.upm.es" userId="6f4fb5a8-902f-4ec8-a595-427ffbcc7281" providerId="ADAL" clId="{2B6207D6-517D-43B2-BD77-8E6F755DBD8E}" dt="2020-11-13T07:43:13.151" v="1289" actId="14100"/>
        <pc:sldMkLst>
          <pc:docMk/>
          <pc:sldMk cId="220416104" sldId="299"/>
        </pc:sldMkLst>
        <pc:spChg chg="add del mod">
          <ac:chgData name="f.bpazos@alumnos.upm.es" userId="6f4fb5a8-902f-4ec8-a595-427ffbcc7281" providerId="ADAL" clId="{2B6207D6-517D-43B2-BD77-8E6F755DBD8E}" dt="2020-11-13T07:42:24.661" v="1266" actId="478"/>
          <ac:spMkLst>
            <pc:docMk/>
            <pc:sldMk cId="220416104" sldId="299"/>
            <ac:spMk id="3" creationId="{D1B5D80B-FCB5-493B-A86B-E26CBD9BA4CD}"/>
          </ac:spMkLst>
        </pc:spChg>
        <pc:spChg chg="add mod ord">
          <ac:chgData name="f.bpazos@alumnos.upm.es" userId="6f4fb5a8-902f-4ec8-a595-427ffbcc7281" providerId="ADAL" clId="{2B6207D6-517D-43B2-BD77-8E6F755DBD8E}" dt="2020-11-13T07:42:54.397" v="1277" actId="1076"/>
          <ac:spMkLst>
            <pc:docMk/>
            <pc:sldMk cId="220416104" sldId="299"/>
            <ac:spMk id="4" creationId="{C545D7A0-4F84-4B35-A827-B4B02E800FAB}"/>
          </ac:spMkLst>
        </pc:spChg>
        <pc:spChg chg="mod">
          <ac:chgData name="f.bpazos@alumnos.upm.es" userId="6f4fb5a8-902f-4ec8-a595-427ffbcc7281" providerId="ADAL" clId="{2B6207D6-517D-43B2-BD77-8E6F755DBD8E}" dt="2020-11-13T07:43:13.151" v="1289" actId="14100"/>
          <ac:spMkLst>
            <pc:docMk/>
            <pc:sldMk cId="220416104" sldId="299"/>
            <ac:spMk id="135" creationId="{00000000-0000-0000-0000-000000000000}"/>
          </ac:spMkLst>
        </pc:spChg>
        <pc:spChg chg="del">
          <ac:chgData name="f.bpazos@alumnos.upm.es" userId="6f4fb5a8-902f-4ec8-a595-427ffbcc7281" providerId="ADAL" clId="{2B6207D6-517D-43B2-BD77-8E6F755DBD8E}" dt="2020-11-13T07:41:53.122" v="1260" actId="478"/>
          <ac:spMkLst>
            <pc:docMk/>
            <pc:sldMk cId="220416104" sldId="299"/>
            <ac:spMk id="136" creationId="{00000000-0000-0000-0000-000000000000}"/>
          </ac:spMkLst>
        </pc:spChg>
        <pc:grpChg chg="add mod">
          <ac:chgData name="f.bpazos@alumnos.upm.es" userId="6f4fb5a8-902f-4ec8-a595-427ffbcc7281" providerId="ADAL" clId="{2B6207D6-517D-43B2-BD77-8E6F755DBD8E}" dt="2020-11-13T07:42:54.397" v="1277" actId="1076"/>
          <ac:grpSpMkLst>
            <pc:docMk/>
            <pc:sldMk cId="220416104" sldId="299"/>
            <ac:grpSpMk id="5" creationId="{43FD7C6C-2303-4210-BABC-CD3D8AF2337F}"/>
          </ac:grpSpMkLst>
        </pc:grpChg>
        <pc:picChg chg="add mod">
          <ac:chgData name="f.bpazos@alumnos.upm.es" userId="6f4fb5a8-902f-4ec8-a595-427ffbcc7281" providerId="ADAL" clId="{2B6207D6-517D-43B2-BD77-8E6F755DBD8E}" dt="2020-11-13T07:42:54.397" v="1277" actId="1076"/>
          <ac:picMkLst>
            <pc:docMk/>
            <pc:sldMk cId="220416104" sldId="299"/>
            <ac:picMk id="1026" creationId="{697E4D3E-4F25-42B6-A321-1EAD67EBE306}"/>
          </ac:picMkLst>
        </pc:picChg>
      </pc:sldChg>
      <pc:sldChg chg="modSp add mod setBg">
        <pc:chgData name="f.bpazos@alumnos.upm.es" userId="6f4fb5a8-902f-4ec8-a595-427ffbcc7281" providerId="ADAL" clId="{2B6207D6-517D-43B2-BD77-8E6F755DBD8E}" dt="2020-12-04T09:58:42.254" v="3186" actId="20577"/>
        <pc:sldMkLst>
          <pc:docMk/>
          <pc:sldMk cId="3865300714" sldId="300"/>
        </pc:sldMkLst>
        <pc:spChg chg="mod">
          <ac:chgData name="f.bpazos@alumnos.upm.es" userId="6f4fb5a8-902f-4ec8-a595-427ffbcc7281" providerId="ADAL" clId="{2B6207D6-517D-43B2-BD77-8E6F755DBD8E}" dt="2020-11-13T07:43:26.059" v="1299" actId="20577"/>
          <ac:spMkLst>
            <pc:docMk/>
            <pc:sldMk cId="3865300714" sldId="300"/>
            <ac:spMk id="160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43:45.432" v="1343" actId="20577"/>
          <ac:spMkLst>
            <pc:docMk/>
            <pc:sldMk cId="3865300714" sldId="300"/>
            <ac:spMk id="161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09:58:34.726" v="3182" actId="20577"/>
          <ac:spMkLst>
            <pc:docMk/>
            <pc:sldMk cId="3865300714" sldId="300"/>
            <ac:spMk id="162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09:58:42.254" v="3186" actId="20577"/>
          <ac:spMkLst>
            <pc:docMk/>
            <pc:sldMk cId="3865300714" sldId="300"/>
            <ac:spMk id="163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43:47.865" v="1345" actId="20577"/>
          <ac:spMkLst>
            <pc:docMk/>
            <pc:sldMk cId="3865300714" sldId="300"/>
            <ac:spMk id="16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44:41.192" v="1435" actId="20577"/>
          <ac:spMkLst>
            <pc:docMk/>
            <pc:sldMk cId="3865300714" sldId="300"/>
            <ac:spMk id="165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44:36.227" v="1426" actId="20577"/>
          <ac:spMkLst>
            <pc:docMk/>
            <pc:sldMk cId="3865300714" sldId="300"/>
            <ac:spMk id="166" creationId="{00000000-0000-0000-0000-000000000000}"/>
          </ac:spMkLst>
        </pc:spChg>
      </pc:sldChg>
      <pc:sldChg chg="modSp add mod">
        <pc:chgData name="f.bpazos@alumnos.upm.es" userId="6f4fb5a8-902f-4ec8-a595-427ffbcc7281" providerId="ADAL" clId="{2B6207D6-517D-43B2-BD77-8E6F755DBD8E}" dt="2020-11-13T07:46:32.948" v="1486"/>
        <pc:sldMkLst>
          <pc:docMk/>
          <pc:sldMk cId="68553241" sldId="301"/>
        </pc:sldMkLst>
        <pc:spChg chg="mod">
          <ac:chgData name="f.bpazos@alumnos.upm.es" userId="6f4fb5a8-902f-4ec8-a595-427ffbcc7281" providerId="ADAL" clId="{2B6207D6-517D-43B2-BD77-8E6F755DBD8E}" dt="2020-11-13T07:45:00.871" v="1454" actId="20577"/>
          <ac:spMkLst>
            <pc:docMk/>
            <pc:sldMk cId="68553241" sldId="301"/>
            <ac:spMk id="17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46:32.948" v="1486"/>
          <ac:spMkLst>
            <pc:docMk/>
            <pc:sldMk cId="68553241" sldId="301"/>
            <ac:spMk id="175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45:04.782" v="1456" actId="20577"/>
          <ac:spMkLst>
            <pc:docMk/>
            <pc:sldMk cId="68553241" sldId="301"/>
            <ac:spMk id="176" creationId="{00000000-0000-0000-0000-000000000000}"/>
          </ac:spMkLst>
        </pc:spChg>
      </pc:sldChg>
      <pc:sldChg chg="modSp add mod setBg">
        <pc:chgData name="f.bpazos@alumnos.upm.es" userId="6f4fb5a8-902f-4ec8-a595-427ffbcc7281" providerId="ADAL" clId="{2B6207D6-517D-43B2-BD77-8E6F755DBD8E}" dt="2020-12-04T14:29:33.736" v="3368" actId="20577"/>
        <pc:sldMkLst>
          <pc:docMk/>
          <pc:sldMk cId="3142350680" sldId="302"/>
        </pc:sldMkLst>
        <pc:spChg chg="mod">
          <ac:chgData name="f.bpazos@alumnos.upm.es" userId="6f4fb5a8-902f-4ec8-a595-427ffbcc7281" providerId="ADAL" clId="{2B6207D6-517D-43B2-BD77-8E6F755DBD8E}" dt="2020-11-13T07:52:55.092" v="1736" actId="20577"/>
          <ac:spMkLst>
            <pc:docMk/>
            <pc:sldMk cId="3142350680" sldId="302"/>
            <ac:spMk id="1602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4:29:33.736" v="3368" actId="20577"/>
          <ac:spMkLst>
            <pc:docMk/>
            <pc:sldMk cId="3142350680" sldId="302"/>
            <ac:spMk id="1603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54:42.385" v="1818" actId="20577"/>
          <ac:spMkLst>
            <pc:docMk/>
            <pc:sldMk cId="3142350680" sldId="302"/>
            <ac:spMk id="160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55:54.990" v="1909" actId="20577"/>
          <ac:spMkLst>
            <pc:docMk/>
            <pc:sldMk cId="3142350680" sldId="302"/>
            <ac:spMk id="1709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57:23.319" v="1969" actId="5793"/>
          <ac:spMkLst>
            <pc:docMk/>
            <pc:sldMk cId="3142350680" sldId="302"/>
            <ac:spMk id="1710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0:30:17.619" v="3294" actId="2"/>
          <ac:spMkLst>
            <pc:docMk/>
            <pc:sldMk cId="3142350680" sldId="302"/>
            <ac:spMk id="1711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54:33.179" v="1788" actId="20577"/>
          <ac:spMkLst>
            <pc:docMk/>
            <pc:sldMk cId="3142350680" sldId="302"/>
            <ac:spMk id="1712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20T10:34:56.214" v="3130" actId="313"/>
          <ac:spMkLst>
            <pc:docMk/>
            <pc:sldMk cId="3142350680" sldId="302"/>
            <ac:spMk id="1713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57:08.815" v="1933" actId="14100"/>
          <ac:spMkLst>
            <pc:docMk/>
            <pc:sldMk cId="3142350680" sldId="302"/>
            <ac:spMk id="1714" creationId="{00000000-0000-0000-0000-000000000000}"/>
          </ac:spMkLst>
        </pc:spChg>
      </pc:sldChg>
      <pc:sldChg chg="addSp delSp modSp add mod setBg">
        <pc:chgData name="f.bpazos@alumnos.upm.es" userId="6f4fb5a8-902f-4ec8-a595-427ffbcc7281" providerId="ADAL" clId="{2B6207D6-517D-43B2-BD77-8E6F755DBD8E}" dt="2020-12-04T14:29:04.330" v="3338" actId="1036"/>
        <pc:sldMkLst>
          <pc:docMk/>
          <pc:sldMk cId="2455731896" sldId="303"/>
        </pc:sldMkLst>
        <pc:spChg chg="add del mod">
          <ac:chgData name="f.bpazos@alumnos.upm.es" userId="6f4fb5a8-902f-4ec8-a595-427ffbcc7281" providerId="ADAL" clId="{2B6207D6-517D-43B2-BD77-8E6F755DBD8E}" dt="2020-12-04T14:28:52.920" v="3309" actId="478"/>
          <ac:spMkLst>
            <pc:docMk/>
            <pc:sldMk cId="2455731896" sldId="303"/>
            <ac:spMk id="5" creationId="{7EEFA30A-95ED-4ECC-934F-302DAF4BFD57}"/>
          </ac:spMkLst>
        </pc:spChg>
        <pc:spChg chg="add del mod">
          <ac:chgData name="f.bpazos@alumnos.upm.es" userId="6f4fb5a8-902f-4ec8-a595-427ffbcc7281" providerId="ADAL" clId="{2B6207D6-517D-43B2-BD77-8E6F755DBD8E}" dt="2020-12-04T14:28:55.224" v="3310" actId="478"/>
          <ac:spMkLst>
            <pc:docMk/>
            <pc:sldMk cId="2455731896" sldId="303"/>
            <ac:spMk id="7" creationId="{8E6FDE4C-F7AE-4128-B534-857A42267BC8}"/>
          </ac:spMkLst>
        </pc:spChg>
        <pc:spChg chg="del">
          <ac:chgData name="f.bpazos@alumnos.upm.es" userId="6f4fb5a8-902f-4ec8-a595-427ffbcc7281" providerId="ADAL" clId="{2B6207D6-517D-43B2-BD77-8E6F755DBD8E}" dt="2020-11-13T07:47:55.365" v="1529" actId="478"/>
          <ac:spMkLst>
            <pc:docMk/>
            <pc:sldMk cId="2455731896" sldId="303"/>
            <ac:spMk id="1719" creationId="{00000000-0000-0000-0000-000000000000}"/>
          </ac:spMkLst>
        </pc:spChg>
        <pc:spChg chg="del">
          <ac:chgData name="f.bpazos@alumnos.upm.es" userId="6f4fb5a8-902f-4ec8-a595-427ffbcc7281" providerId="ADAL" clId="{2B6207D6-517D-43B2-BD77-8E6F755DBD8E}" dt="2020-11-13T07:47:58.434" v="1533" actId="478"/>
          <ac:spMkLst>
            <pc:docMk/>
            <pc:sldMk cId="2455731896" sldId="303"/>
            <ac:spMk id="1720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47:28.485" v="1499" actId="20577"/>
          <ac:spMkLst>
            <pc:docMk/>
            <pc:sldMk cId="2455731896" sldId="303"/>
            <ac:spMk id="1721" creationId="{00000000-0000-0000-0000-000000000000}"/>
          </ac:spMkLst>
        </pc:spChg>
        <pc:spChg chg="del">
          <ac:chgData name="f.bpazos@alumnos.upm.es" userId="6f4fb5a8-902f-4ec8-a595-427ffbcc7281" providerId="ADAL" clId="{2B6207D6-517D-43B2-BD77-8E6F755DBD8E}" dt="2020-12-04T14:28:51.375" v="3308" actId="478"/>
          <ac:spMkLst>
            <pc:docMk/>
            <pc:sldMk cId="2455731896" sldId="303"/>
            <ac:spMk id="1722" creationId="{00000000-0000-0000-0000-000000000000}"/>
          </ac:spMkLst>
        </pc:spChg>
        <pc:spChg chg="del">
          <ac:chgData name="f.bpazos@alumnos.upm.es" userId="6f4fb5a8-902f-4ec8-a595-427ffbcc7281" providerId="ADAL" clId="{2B6207D6-517D-43B2-BD77-8E6F755DBD8E}" dt="2020-12-04T14:28:50.185" v="3307" actId="478"/>
          <ac:spMkLst>
            <pc:docMk/>
            <pc:sldMk cId="2455731896" sldId="303"/>
            <ac:spMk id="1723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4:29:04.330" v="3338" actId="1036"/>
          <ac:spMkLst>
            <pc:docMk/>
            <pc:sldMk cId="2455731896" sldId="303"/>
            <ac:spMk id="172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4:29:04.330" v="3338" actId="1036"/>
          <ac:spMkLst>
            <pc:docMk/>
            <pc:sldMk cId="2455731896" sldId="303"/>
            <ac:spMk id="1725" creationId="{00000000-0000-0000-0000-000000000000}"/>
          </ac:spMkLst>
        </pc:spChg>
        <pc:grpChg chg="del mod">
          <ac:chgData name="f.bpazos@alumnos.upm.es" userId="6f4fb5a8-902f-4ec8-a595-427ffbcc7281" providerId="ADAL" clId="{2B6207D6-517D-43B2-BD77-8E6F755DBD8E}" dt="2020-11-13T07:47:57.745" v="1532" actId="478"/>
          <ac:grpSpMkLst>
            <pc:docMk/>
            <pc:sldMk cId="2455731896" sldId="303"/>
            <ac:grpSpMk id="1726" creationId="{00000000-0000-0000-0000-000000000000}"/>
          </ac:grpSpMkLst>
        </pc:grpChg>
        <pc:grpChg chg="del">
          <ac:chgData name="f.bpazos@alumnos.upm.es" userId="6f4fb5a8-902f-4ec8-a595-427ffbcc7281" providerId="ADAL" clId="{2B6207D6-517D-43B2-BD77-8E6F755DBD8E}" dt="2020-11-13T07:47:56.239" v="1530" actId="478"/>
          <ac:grpSpMkLst>
            <pc:docMk/>
            <pc:sldMk cId="2455731896" sldId="303"/>
            <ac:grpSpMk id="1733" creationId="{00000000-0000-0000-0000-000000000000}"/>
          </ac:grpSpMkLst>
        </pc:grpChg>
        <pc:picChg chg="add mod">
          <ac:chgData name="f.bpazos@alumnos.upm.es" userId="6f4fb5a8-902f-4ec8-a595-427ffbcc7281" providerId="ADAL" clId="{2B6207D6-517D-43B2-BD77-8E6F755DBD8E}" dt="2020-12-04T14:29:04.330" v="3338" actId="1036"/>
          <ac:picMkLst>
            <pc:docMk/>
            <pc:sldMk cId="2455731896" sldId="303"/>
            <ac:picMk id="2" creationId="{5D042957-818C-4261-B983-C2F9278C0B92}"/>
          </ac:picMkLst>
        </pc:picChg>
        <pc:picChg chg="add mod">
          <ac:chgData name="f.bpazos@alumnos.upm.es" userId="6f4fb5a8-902f-4ec8-a595-427ffbcc7281" providerId="ADAL" clId="{2B6207D6-517D-43B2-BD77-8E6F755DBD8E}" dt="2020-12-04T14:29:04.330" v="3338" actId="1036"/>
          <ac:picMkLst>
            <pc:docMk/>
            <pc:sldMk cId="2455731896" sldId="303"/>
            <ac:picMk id="3" creationId="{617F23D5-9BAD-456D-889C-F68789B18239}"/>
          </ac:picMkLst>
        </pc:picChg>
      </pc:sldChg>
      <pc:sldChg chg="modSp add mod setBg">
        <pc:chgData name="f.bpazos@alumnos.upm.es" userId="6f4fb5a8-902f-4ec8-a595-427ffbcc7281" providerId="ADAL" clId="{2B6207D6-517D-43B2-BD77-8E6F755DBD8E}" dt="2020-11-13T07:52:38.559" v="1714" actId="20577"/>
        <pc:sldMkLst>
          <pc:docMk/>
          <pc:sldMk cId="1807569179" sldId="304"/>
        </pc:sldMkLst>
        <pc:spChg chg="mod">
          <ac:chgData name="f.bpazos@alumnos.upm.es" userId="6f4fb5a8-902f-4ec8-a595-427ffbcc7281" providerId="ADAL" clId="{2B6207D6-517D-43B2-BD77-8E6F755DBD8E}" dt="2020-11-13T07:50:14.712" v="1602" actId="20577"/>
          <ac:spMkLst>
            <pc:docMk/>
            <pc:sldMk cId="1807569179" sldId="304"/>
            <ac:spMk id="182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51:57.901" v="1672" actId="20577"/>
          <ac:spMkLst>
            <pc:docMk/>
            <pc:sldMk cId="1807569179" sldId="304"/>
            <ac:spMk id="183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51:35.245" v="1632" actId="14100"/>
          <ac:spMkLst>
            <pc:docMk/>
            <pc:sldMk cId="1807569179" sldId="304"/>
            <ac:spMk id="18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52:38.559" v="1714" actId="20577"/>
          <ac:spMkLst>
            <pc:docMk/>
            <pc:sldMk cId="1807569179" sldId="304"/>
            <ac:spMk id="185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7:49:55.389" v="1548"/>
          <ac:spMkLst>
            <pc:docMk/>
            <pc:sldMk cId="1807569179" sldId="304"/>
            <ac:spMk id="186" creationId="{00000000-0000-0000-0000-000000000000}"/>
          </ac:spMkLst>
        </pc:spChg>
      </pc:sldChg>
      <pc:sldChg chg="add del setBg">
        <pc:chgData name="f.bpazos@alumnos.upm.es" userId="6f4fb5a8-902f-4ec8-a595-427ffbcc7281" providerId="ADAL" clId="{2B6207D6-517D-43B2-BD77-8E6F755DBD8E}" dt="2020-11-13T07:58:40.348" v="1971"/>
        <pc:sldMkLst>
          <pc:docMk/>
          <pc:sldMk cId="829135891" sldId="305"/>
        </pc:sldMkLst>
      </pc:sldChg>
      <pc:sldChg chg="add del setBg">
        <pc:chgData name="f.bpazos@alumnos.upm.es" userId="6f4fb5a8-902f-4ec8-a595-427ffbcc7281" providerId="ADAL" clId="{2B6207D6-517D-43B2-BD77-8E6F755DBD8E}" dt="2020-11-13T07:59:10.718" v="1988"/>
        <pc:sldMkLst>
          <pc:docMk/>
          <pc:sldMk cId="1759480930" sldId="305"/>
        </pc:sldMkLst>
      </pc:sldChg>
      <pc:sldChg chg="add del setBg">
        <pc:chgData name="f.bpazos@alumnos.upm.es" userId="6f4fb5a8-902f-4ec8-a595-427ffbcc7281" providerId="ADAL" clId="{2B6207D6-517D-43B2-BD77-8E6F755DBD8E}" dt="2020-11-13T07:58:55.929" v="1973" actId="2696"/>
        <pc:sldMkLst>
          <pc:docMk/>
          <pc:sldMk cId="3132575743" sldId="305"/>
        </pc:sldMkLst>
      </pc:sldChg>
      <pc:sldChg chg="modSp add del mod">
        <pc:chgData name="f.bpazos@alumnos.upm.es" userId="6f4fb5a8-902f-4ec8-a595-427ffbcc7281" providerId="ADAL" clId="{2B6207D6-517D-43B2-BD77-8E6F755DBD8E}" dt="2020-11-13T08:13:29.554" v="2496" actId="20577"/>
        <pc:sldMkLst>
          <pc:docMk/>
          <pc:sldMk cId="3630677837" sldId="305"/>
        </pc:sldMkLst>
        <pc:spChg chg="mod">
          <ac:chgData name="f.bpazos@alumnos.upm.es" userId="6f4fb5a8-902f-4ec8-a595-427ffbcc7281" providerId="ADAL" clId="{2B6207D6-517D-43B2-BD77-8E6F755DBD8E}" dt="2020-11-13T08:01:27.822" v="2033" actId="313"/>
          <ac:spMkLst>
            <pc:docMk/>
            <pc:sldMk cId="3630677837" sldId="305"/>
            <ac:spMk id="17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13:29.554" v="2496" actId="20577"/>
          <ac:spMkLst>
            <pc:docMk/>
            <pc:sldMk cId="3630677837" sldId="305"/>
            <ac:spMk id="175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01:36.372" v="2042" actId="1038"/>
          <ac:spMkLst>
            <pc:docMk/>
            <pc:sldMk cId="3630677837" sldId="305"/>
            <ac:spMk id="176" creationId="{00000000-0000-0000-0000-000000000000}"/>
          </ac:spMkLst>
        </pc:spChg>
        <pc:cxnChg chg="mod">
          <ac:chgData name="f.bpazos@alumnos.upm.es" userId="6f4fb5a8-902f-4ec8-a595-427ffbcc7281" providerId="ADAL" clId="{2B6207D6-517D-43B2-BD77-8E6F755DBD8E}" dt="2020-11-13T08:01:36.372" v="2042" actId="1038"/>
          <ac:cxnSpMkLst>
            <pc:docMk/>
            <pc:sldMk cId="3630677837" sldId="305"/>
            <ac:cxnSpMk id="177" creationId="{00000000-0000-0000-0000-000000000000}"/>
          </ac:cxnSpMkLst>
        </pc:cxnChg>
      </pc:sldChg>
      <pc:sldChg chg="add del setBg">
        <pc:chgData name="f.bpazos@alumnos.upm.es" userId="6f4fb5a8-902f-4ec8-a595-427ffbcc7281" providerId="ADAL" clId="{2B6207D6-517D-43B2-BD77-8E6F755DBD8E}" dt="2020-11-13T08:02:36.926" v="2044"/>
        <pc:sldMkLst>
          <pc:docMk/>
          <pc:sldMk cId="2027823" sldId="306"/>
        </pc:sldMkLst>
      </pc:sldChg>
      <pc:sldChg chg="addSp delSp modSp add mod setBg">
        <pc:chgData name="f.bpazos@alumnos.upm.es" userId="6f4fb5a8-902f-4ec8-a595-427ffbcc7281" providerId="ADAL" clId="{2B6207D6-517D-43B2-BD77-8E6F755DBD8E}" dt="2020-12-04T10:30:23.169" v="3296" actId="2"/>
        <pc:sldMkLst>
          <pc:docMk/>
          <pc:sldMk cId="453026600" sldId="306"/>
        </pc:sldMkLst>
        <pc:spChg chg="del">
          <ac:chgData name="f.bpazos@alumnos.upm.es" userId="6f4fb5a8-902f-4ec8-a595-427ffbcc7281" providerId="ADAL" clId="{2B6207D6-517D-43B2-BD77-8E6F755DBD8E}" dt="2020-11-13T08:03:13.766" v="2050" actId="478"/>
          <ac:spMkLst>
            <pc:docMk/>
            <pc:sldMk cId="453026600" sldId="306"/>
            <ac:spMk id="1719" creationId="{00000000-0000-0000-0000-000000000000}"/>
          </ac:spMkLst>
        </pc:spChg>
        <pc:spChg chg="del">
          <ac:chgData name="f.bpazos@alumnos.upm.es" userId="6f4fb5a8-902f-4ec8-a595-427ffbcc7281" providerId="ADAL" clId="{2B6207D6-517D-43B2-BD77-8E6F755DBD8E}" dt="2020-11-13T08:05:49.318" v="2181" actId="478"/>
          <ac:spMkLst>
            <pc:docMk/>
            <pc:sldMk cId="453026600" sldId="306"/>
            <ac:spMk id="1720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06:01.551" v="2197" actId="20577"/>
          <ac:spMkLst>
            <pc:docMk/>
            <pc:sldMk cId="453026600" sldId="306"/>
            <ac:spMk id="1721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0:30:23.169" v="3296" actId="2"/>
          <ac:spMkLst>
            <pc:docMk/>
            <pc:sldMk cId="453026600" sldId="306"/>
            <ac:spMk id="1722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27T13:50:07.391" v="3136" actId="1076"/>
          <ac:spMkLst>
            <pc:docMk/>
            <pc:sldMk cId="453026600" sldId="306"/>
            <ac:spMk id="1723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27T13:49:59.616" v="3135" actId="1076"/>
          <ac:spMkLst>
            <pc:docMk/>
            <pc:sldMk cId="453026600" sldId="306"/>
            <ac:spMk id="172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27T13:50:07.391" v="3136" actId="1076"/>
          <ac:spMkLst>
            <pc:docMk/>
            <pc:sldMk cId="453026600" sldId="306"/>
            <ac:spMk id="1725" creationId="{00000000-0000-0000-0000-000000000000}"/>
          </ac:spMkLst>
        </pc:spChg>
        <pc:grpChg chg="del">
          <ac:chgData name="f.bpazos@alumnos.upm.es" userId="6f4fb5a8-902f-4ec8-a595-427ffbcc7281" providerId="ADAL" clId="{2B6207D6-517D-43B2-BD77-8E6F755DBD8E}" dt="2020-11-13T08:05:49.318" v="2181" actId="478"/>
          <ac:grpSpMkLst>
            <pc:docMk/>
            <pc:sldMk cId="453026600" sldId="306"/>
            <ac:grpSpMk id="1726" creationId="{00000000-0000-0000-0000-000000000000}"/>
          </ac:grpSpMkLst>
        </pc:grpChg>
        <pc:grpChg chg="del">
          <ac:chgData name="f.bpazos@alumnos.upm.es" userId="6f4fb5a8-902f-4ec8-a595-427ffbcc7281" providerId="ADAL" clId="{2B6207D6-517D-43B2-BD77-8E6F755DBD8E}" dt="2020-11-13T08:03:13.766" v="2050" actId="478"/>
          <ac:grpSpMkLst>
            <pc:docMk/>
            <pc:sldMk cId="453026600" sldId="306"/>
            <ac:grpSpMk id="1733" creationId="{00000000-0000-0000-0000-000000000000}"/>
          </ac:grpSpMkLst>
        </pc:grpChg>
        <pc:picChg chg="add mod">
          <ac:chgData name="f.bpazos@alumnos.upm.es" userId="6f4fb5a8-902f-4ec8-a595-427ffbcc7281" providerId="ADAL" clId="{2B6207D6-517D-43B2-BD77-8E6F755DBD8E}" dt="2020-11-27T13:50:59.530" v="3148" actId="1076"/>
          <ac:picMkLst>
            <pc:docMk/>
            <pc:sldMk cId="453026600" sldId="306"/>
            <ac:picMk id="1026" creationId="{FC8A9474-C802-42E1-AAC3-5C607619F577}"/>
          </ac:picMkLst>
        </pc:picChg>
      </pc:sldChg>
      <pc:sldChg chg="modSp add mod setBg">
        <pc:chgData name="f.bpazos@alumnos.upm.es" userId="6f4fb5a8-902f-4ec8-a595-427ffbcc7281" providerId="ADAL" clId="{2B6207D6-517D-43B2-BD77-8E6F755DBD8E}" dt="2020-11-13T08:09:37.935" v="2434" actId="1076"/>
        <pc:sldMkLst>
          <pc:docMk/>
          <pc:sldMk cId="2727522772" sldId="307"/>
        </pc:sldMkLst>
        <pc:spChg chg="mod">
          <ac:chgData name="f.bpazos@alumnos.upm.es" userId="6f4fb5a8-902f-4ec8-a595-427ffbcc7281" providerId="ADAL" clId="{2B6207D6-517D-43B2-BD77-8E6F755DBD8E}" dt="2020-11-13T08:07:51.816" v="2292" actId="20577"/>
          <ac:spMkLst>
            <pc:docMk/>
            <pc:sldMk cId="2727522772" sldId="307"/>
            <ac:spMk id="646" creationId="{00000000-0000-0000-0000-000000000000}"/>
          </ac:spMkLst>
        </pc:spChg>
        <pc:graphicFrameChg chg="mod modGraphic">
          <ac:chgData name="f.bpazos@alumnos.upm.es" userId="6f4fb5a8-902f-4ec8-a595-427ffbcc7281" providerId="ADAL" clId="{2B6207D6-517D-43B2-BD77-8E6F755DBD8E}" dt="2020-11-13T08:09:37.935" v="2434" actId="1076"/>
          <ac:graphicFrameMkLst>
            <pc:docMk/>
            <pc:sldMk cId="2727522772" sldId="307"/>
            <ac:graphicFrameMk id="647" creationId="{00000000-0000-0000-0000-000000000000}"/>
          </ac:graphicFrameMkLst>
        </pc:graphicFrameChg>
      </pc:sldChg>
      <pc:sldChg chg="modSp add mod setBg">
        <pc:chgData name="f.bpazos@alumnos.upm.es" userId="6f4fb5a8-902f-4ec8-a595-427ffbcc7281" providerId="ADAL" clId="{2B6207D6-517D-43B2-BD77-8E6F755DBD8E}" dt="2020-11-13T08:10:21.280" v="2446" actId="14826"/>
        <pc:sldMkLst>
          <pc:docMk/>
          <pc:sldMk cId="442172125" sldId="308"/>
        </pc:sldMkLst>
        <pc:spChg chg="mod">
          <ac:chgData name="f.bpazos@alumnos.upm.es" userId="6f4fb5a8-902f-4ec8-a595-427ffbcc7281" providerId="ADAL" clId="{2B6207D6-517D-43B2-BD77-8E6F755DBD8E}" dt="2020-11-13T08:09:56.221" v="2445" actId="20577"/>
          <ac:spMkLst>
            <pc:docMk/>
            <pc:sldMk cId="442172125" sldId="308"/>
            <ac:spMk id="754" creationId="{00000000-0000-0000-0000-000000000000}"/>
          </ac:spMkLst>
        </pc:spChg>
        <pc:picChg chg="mod">
          <ac:chgData name="f.bpazos@alumnos.upm.es" userId="6f4fb5a8-902f-4ec8-a595-427ffbcc7281" providerId="ADAL" clId="{2B6207D6-517D-43B2-BD77-8E6F755DBD8E}" dt="2020-11-13T08:10:21.280" v="2446" actId="14826"/>
          <ac:picMkLst>
            <pc:docMk/>
            <pc:sldMk cId="442172125" sldId="308"/>
            <ac:picMk id="753" creationId="{00000000-0000-0000-0000-000000000000}"/>
          </ac:picMkLst>
        </pc:picChg>
      </pc:sldChg>
      <pc:sldChg chg="modSp add mod">
        <pc:chgData name="f.bpazos@alumnos.upm.es" userId="6f4fb5a8-902f-4ec8-a595-427ffbcc7281" providerId="ADAL" clId="{2B6207D6-517D-43B2-BD77-8E6F755DBD8E}" dt="2020-11-13T08:13:37.112" v="2498" actId="1076"/>
        <pc:sldMkLst>
          <pc:docMk/>
          <pc:sldMk cId="460550109" sldId="309"/>
        </pc:sldMkLst>
        <pc:spChg chg="mod">
          <ac:chgData name="f.bpazos@alumnos.upm.es" userId="6f4fb5a8-902f-4ec8-a595-427ffbcc7281" providerId="ADAL" clId="{2B6207D6-517D-43B2-BD77-8E6F755DBD8E}" dt="2020-11-13T08:13:37.112" v="2498" actId="1076"/>
          <ac:spMkLst>
            <pc:docMk/>
            <pc:sldMk cId="460550109" sldId="309"/>
            <ac:spMk id="17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13:16.101" v="2474" actId="20577"/>
          <ac:spMkLst>
            <pc:docMk/>
            <pc:sldMk cId="460550109" sldId="309"/>
            <ac:spMk id="176" creationId="{00000000-0000-0000-0000-000000000000}"/>
          </ac:spMkLst>
        </pc:spChg>
      </pc:sldChg>
      <pc:sldChg chg="addSp modSp add mod setBg">
        <pc:chgData name="f.bpazos@alumnos.upm.es" userId="6f4fb5a8-902f-4ec8-a595-427ffbcc7281" providerId="ADAL" clId="{2B6207D6-517D-43B2-BD77-8E6F755DBD8E}" dt="2020-12-04T10:30:24.214" v="3297" actId="2"/>
        <pc:sldMkLst>
          <pc:docMk/>
          <pc:sldMk cId="3727192977" sldId="310"/>
        </pc:sldMkLst>
        <pc:spChg chg="add mod">
          <ac:chgData name="f.bpazos@alumnos.upm.es" userId="6f4fb5a8-902f-4ec8-a595-427ffbcc7281" providerId="ADAL" clId="{2B6207D6-517D-43B2-BD77-8E6F755DBD8E}" dt="2020-11-13T22:58:22.014" v="3059" actId="1076"/>
          <ac:spMkLst>
            <pc:docMk/>
            <pc:sldMk cId="3727192977" sldId="310"/>
            <ac:spMk id="246" creationId="{377C74AF-EF91-4795-A2CF-0A8ACBC012BA}"/>
          </ac:spMkLst>
        </pc:spChg>
        <pc:spChg chg="add mod">
          <ac:chgData name="f.bpazos@alumnos.upm.es" userId="6f4fb5a8-902f-4ec8-a595-427ffbcc7281" providerId="ADAL" clId="{2B6207D6-517D-43B2-BD77-8E6F755DBD8E}" dt="2020-11-13T22:58:54.815" v="3125" actId="20577"/>
          <ac:spMkLst>
            <pc:docMk/>
            <pc:sldMk cId="3727192977" sldId="310"/>
            <ac:spMk id="247" creationId="{CE7F08E6-5F12-4278-8F61-9BF4E2FD1B8A}"/>
          </ac:spMkLst>
        </pc:spChg>
        <pc:spChg chg="mod">
          <ac:chgData name="f.bpazos@alumnos.upm.es" userId="6f4fb5a8-902f-4ec8-a595-427ffbcc7281" providerId="ADAL" clId="{2B6207D6-517D-43B2-BD77-8E6F755DBD8E}" dt="2020-11-13T08:14:11.586" v="2536" actId="20577"/>
          <ac:spMkLst>
            <pc:docMk/>
            <pc:sldMk cId="3727192977" sldId="310"/>
            <ac:spMk id="406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17:06.307" v="2777" actId="20577"/>
          <ac:spMkLst>
            <pc:docMk/>
            <pc:sldMk cId="3727192977" sldId="310"/>
            <ac:spMk id="633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2-04T10:30:24.214" v="3297" actId="2"/>
          <ac:spMkLst>
            <pc:docMk/>
            <pc:sldMk cId="3727192977" sldId="310"/>
            <ac:spMk id="634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16:30.246" v="2688" actId="20577"/>
          <ac:spMkLst>
            <pc:docMk/>
            <pc:sldMk cId="3727192977" sldId="310"/>
            <ac:spMk id="635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16:45.451" v="2716" actId="20577"/>
          <ac:spMkLst>
            <pc:docMk/>
            <pc:sldMk cId="3727192977" sldId="310"/>
            <ac:spMk id="639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14:56.662" v="2596" actId="20577"/>
          <ac:spMkLst>
            <pc:docMk/>
            <pc:sldMk cId="3727192977" sldId="310"/>
            <ac:spMk id="640" creationId="{00000000-0000-0000-0000-000000000000}"/>
          </ac:spMkLst>
        </pc:spChg>
        <pc:spChg chg="mod">
          <ac:chgData name="f.bpazos@alumnos.upm.es" userId="6f4fb5a8-902f-4ec8-a595-427ffbcc7281" providerId="ADAL" clId="{2B6207D6-517D-43B2-BD77-8E6F755DBD8E}" dt="2020-11-13T08:15:32.247" v="2641" actId="20577"/>
          <ac:spMkLst>
            <pc:docMk/>
            <pc:sldMk cId="3727192977" sldId="310"/>
            <ac:spMk id="641" creationId="{00000000-0000-0000-0000-000000000000}"/>
          </ac:spMkLst>
        </pc:spChg>
        <pc:cxnChg chg="add mod">
          <ac:chgData name="f.bpazos@alumnos.upm.es" userId="6f4fb5a8-902f-4ec8-a595-427ffbcc7281" providerId="ADAL" clId="{2B6207D6-517D-43B2-BD77-8E6F755DBD8E}" dt="2020-11-13T22:58:05.639" v="3034" actId="14100"/>
          <ac:cxnSpMkLst>
            <pc:docMk/>
            <pc:sldMk cId="3727192977" sldId="310"/>
            <ac:cxnSpMk id="238" creationId="{F2924FCB-A754-4038-9AC0-079ECDFD1C5F}"/>
          </ac:cxnSpMkLst>
        </pc:cxnChg>
        <pc:cxnChg chg="mod">
          <ac:chgData name="f.bpazos@alumnos.upm.es" userId="6f4fb5a8-902f-4ec8-a595-427ffbcc7281" providerId="ADAL" clId="{2B6207D6-517D-43B2-BD77-8E6F755DBD8E}" dt="2020-11-13T08:15:16.907" v="2619" actId="14100"/>
          <ac:cxnSpMkLst>
            <pc:docMk/>
            <pc:sldMk cId="3727192977" sldId="310"/>
            <ac:cxnSpMk id="636" creationId="{00000000-0000-0000-0000-000000000000}"/>
          </ac:cxnSpMkLst>
        </pc:cxnChg>
        <pc:cxnChg chg="mod">
          <ac:chgData name="f.bpazos@alumnos.upm.es" userId="6f4fb5a8-902f-4ec8-a595-427ffbcc7281" providerId="ADAL" clId="{2B6207D6-517D-43B2-BD77-8E6F755DBD8E}" dt="2020-11-13T08:15:38.980" v="2643" actId="14100"/>
          <ac:cxnSpMkLst>
            <pc:docMk/>
            <pc:sldMk cId="3727192977" sldId="310"/>
            <ac:cxnSpMk id="637" creationId="{00000000-0000-0000-0000-000000000000}"/>
          </ac:cxnSpMkLst>
        </pc:cxnChg>
      </pc:sldChg>
      <pc:sldChg chg="addSp delSp modSp add del mod setBg">
        <pc:chgData name="f.bpazos@alumnos.upm.es" userId="6f4fb5a8-902f-4ec8-a595-427ffbcc7281" providerId="ADAL" clId="{2B6207D6-517D-43B2-BD77-8E6F755DBD8E}" dt="2020-11-13T08:22:59.565" v="3014" actId="47"/>
        <pc:sldMkLst>
          <pc:docMk/>
          <pc:sldMk cId="1758199729" sldId="311"/>
        </pc:sldMkLst>
        <pc:spChg chg="add mod">
          <ac:chgData name="f.bpazos@alumnos.upm.es" userId="6f4fb5a8-902f-4ec8-a595-427ffbcc7281" providerId="ADAL" clId="{2B6207D6-517D-43B2-BD77-8E6F755DBD8E}" dt="2020-11-13T08:19:18.638" v="2864" actId="21"/>
          <ac:spMkLst>
            <pc:docMk/>
            <pc:sldMk cId="1758199729" sldId="311"/>
            <ac:spMk id="3" creationId="{E273CE90-58B4-4547-8C06-E23BCBE7ED6E}"/>
          </ac:spMkLst>
        </pc:spChg>
        <pc:spChg chg="add mod">
          <ac:chgData name="f.bpazos@alumnos.upm.es" userId="6f4fb5a8-902f-4ec8-a595-427ffbcc7281" providerId="ADAL" clId="{2B6207D6-517D-43B2-BD77-8E6F755DBD8E}" dt="2020-11-13T08:19:18.638" v="2864" actId="21"/>
          <ac:spMkLst>
            <pc:docMk/>
            <pc:sldMk cId="1758199729" sldId="311"/>
            <ac:spMk id="5" creationId="{5399C169-642F-49FA-86CA-9889A9B9C986}"/>
          </ac:spMkLst>
        </pc:spChg>
        <pc:spChg chg="del mod">
          <ac:chgData name="f.bpazos@alumnos.upm.es" userId="6f4fb5a8-902f-4ec8-a595-427ffbcc7281" providerId="ADAL" clId="{2B6207D6-517D-43B2-BD77-8E6F755DBD8E}" dt="2020-11-13T08:19:18.638" v="2864" actId="21"/>
          <ac:spMkLst>
            <pc:docMk/>
            <pc:sldMk cId="1758199729" sldId="311"/>
            <ac:spMk id="1799" creationId="{00000000-0000-0000-0000-000000000000}"/>
          </ac:spMkLst>
        </pc:spChg>
        <pc:spChg chg="del mod">
          <ac:chgData name="f.bpazos@alumnos.upm.es" userId="6f4fb5a8-902f-4ec8-a595-427ffbcc7281" providerId="ADAL" clId="{2B6207D6-517D-43B2-BD77-8E6F755DBD8E}" dt="2020-11-13T08:19:18.638" v="2864" actId="21"/>
          <ac:spMkLst>
            <pc:docMk/>
            <pc:sldMk cId="1758199729" sldId="311"/>
            <ac:spMk id="1800" creationId="{00000000-0000-0000-0000-000000000000}"/>
          </ac:spMkLst>
        </pc:spChg>
      </pc:sldChg>
      <pc:sldChg chg="addSp delSp modSp add mod setBg">
        <pc:chgData name="f.bpazos@alumnos.upm.es" userId="6f4fb5a8-902f-4ec8-a595-427ffbcc7281" providerId="ADAL" clId="{2B6207D6-517D-43B2-BD77-8E6F755DBD8E}" dt="2020-12-04T10:30:25.233" v="3298" actId="2"/>
        <pc:sldMkLst>
          <pc:docMk/>
          <pc:sldMk cId="3024797941" sldId="312"/>
        </pc:sldMkLst>
        <pc:spChg chg="add del mod">
          <ac:chgData name="f.bpazos@alumnos.upm.es" userId="6f4fb5a8-902f-4ec8-a595-427ffbcc7281" providerId="ADAL" clId="{2B6207D6-517D-43B2-BD77-8E6F755DBD8E}" dt="2020-11-13T08:19:24.959" v="2867" actId="478"/>
          <ac:spMkLst>
            <pc:docMk/>
            <pc:sldMk cId="3024797941" sldId="312"/>
            <ac:spMk id="3" creationId="{EF63AFF8-679B-42F7-88E3-ABFDF17856C0}"/>
          </ac:spMkLst>
        </pc:spChg>
        <pc:spChg chg="add del mod">
          <ac:chgData name="f.bpazos@alumnos.upm.es" userId="6f4fb5a8-902f-4ec8-a595-427ffbcc7281" providerId="ADAL" clId="{2B6207D6-517D-43B2-BD77-8E6F755DBD8E}" dt="2020-11-13T08:19:26.827" v="2868" actId="478"/>
          <ac:spMkLst>
            <pc:docMk/>
            <pc:sldMk cId="3024797941" sldId="312"/>
            <ac:spMk id="5" creationId="{8F2583C8-CF4B-4B92-BC70-71D5DC13B5B3}"/>
          </ac:spMkLst>
        </pc:spChg>
        <pc:spChg chg="add mod">
          <ac:chgData name="f.bpazos@alumnos.upm.es" userId="6f4fb5a8-902f-4ec8-a595-427ffbcc7281" providerId="ADAL" clId="{2B6207D6-517D-43B2-BD77-8E6F755DBD8E}" dt="2020-12-04T10:30:25.233" v="3298" actId="2"/>
          <ac:spMkLst>
            <pc:docMk/>
            <pc:sldMk cId="3024797941" sldId="312"/>
            <ac:spMk id="8" creationId="{9BA5E83A-98E8-4FD4-92D2-FEDF69FEF9A1}"/>
          </ac:spMkLst>
        </pc:spChg>
        <pc:spChg chg="add mod">
          <ac:chgData name="f.bpazos@alumnos.upm.es" userId="6f4fb5a8-902f-4ec8-a595-427ffbcc7281" providerId="ADAL" clId="{2B6207D6-517D-43B2-BD77-8E6F755DBD8E}" dt="2020-11-13T08:19:27.185" v="2869"/>
          <ac:spMkLst>
            <pc:docMk/>
            <pc:sldMk cId="3024797941" sldId="312"/>
            <ac:spMk id="9" creationId="{64771497-A341-46D1-BB32-B1FB883886F3}"/>
          </ac:spMkLst>
        </pc:spChg>
        <pc:spChg chg="del">
          <ac:chgData name="f.bpazos@alumnos.upm.es" userId="6f4fb5a8-902f-4ec8-a595-427ffbcc7281" providerId="ADAL" clId="{2B6207D6-517D-43B2-BD77-8E6F755DBD8E}" dt="2020-11-13T08:19:22.495" v="2865" actId="478"/>
          <ac:spMkLst>
            <pc:docMk/>
            <pc:sldMk cId="3024797941" sldId="312"/>
            <ac:spMk id="1768" creationId="{00000000-0000-0000-0000-000000000000}"/>
          </ac:spMkLst>
        </pc:spChg>
        <pc:spChg chg="del">
          <ac:chgData name="f.bpazos@alumnos.upm.es" userId="6f4fb5a8-902f-4ec8-a595-427ffbcc7281" providerId="ADAL" clId="{2B6207D6-517D-43B2-BD77-8E6F755DBD8E}" dt="2020-11-13T08:19:23.813" v="2866" actId="478"/>
          <ac:spMkLst>
            <pc:docMk/>
            <pc:sldMk cId="3024797941" sldId="312"/>
            <ac:spMk id="1769" creationId="{00000000-0000-0000-0000-000000000000}"/>
          </ac:spMkLst>
        </pc:spChg>
      </pc:sldChg>
      <pc:sldChg chg="addSp delSp modSp add mod">
        <pc:chgData name="f.bpazos@alumnos.upm.es" userId="6f4fb5a8-902f-4ec8-a595-427ffbcc7281" providerId="ADAL" clId="{2B6207D6-517D-43B2-BD77-8E6F755DBD8E}" dt="2020-11-13T08:27:25.510" v="3024" actId="1076"/>
        <pc:sldMkLst>
          <pc:docMk/>
          <pc:sldMk cId="1336830102" sldId="313"/>
        </pc:sldMkLst>
        <pc:spChg chg="add del mod">
          <ac:chgData name="f.bpazos@alumnos.upm.es" userId="6f4fb5a8-902f-4ec8-a595-427ffbcc7281" providerId="ADAL" clId="{2B6207D6-517D-43B2-BD77-8E6F755DBD8E}" dt="2020-11-13T08:26:37.787" v="3018" actId="478"/>
          <ac:spMkLst>
            <pc:docMk/>
            <pc:sldMk cId="1336830102" sldId="313"/>
            <ac:spMk id="3" creationId="{52CB98B7-BF24-49EF-8C61-E6E657A3B48B}"/>
          </ac:spMkLst>
        </pc:spChg>
        <pc:spChg chg="del">
          <ac:chgData name="f.bpazos@alumnos.upm.es" userId="6f4fb5a8-902f-4ec8-a595-427ffbcc7281" providerId="ADAL" clId="{2B6207D6-517D-43B2-BD77-8E6F755DBD8E}" dt="2020-11-13T08:26:35.685" v="3017" actId="478"/>
          <ac:spMkLst>
            <pc:docMk/>
            <pc:sldMk cId="1336830102" sldId="313"/>
            <ac:spMk id="754" creationId="{00000000-0000-0000-0000-000000000000}"/>
          </ac:spMkLst>
        </pc:spChg>
        <pc:picChg chg="add mod">
          <ac:chgData name="f.bpazos@alumnos.upm.es" userId="6f4fb5a8-902f-4ec8-a595-427ffbcc7281" providerId="ADAL" clId="{2B6207D6-517D-43B2-BD77-8E6F755DBD8E}" dt="2020-11-13T08:27:25.510" v="3024" actId="1076"/>
          <ac:picMkLst>
            <pc:docMk/>
            <pc:sldMk cId="1336830102" sldId="313"/>
            <ac:picMk id="5" creationId="{5D23A8BB-BAB4-4DE7-8774-84B7B5BDCE77}"/>
          </ac:picMkLst>
        </pc:picChg>
        <pc:picChg chg="del">
          <ac:chgData name="f.bpazos@alumnos.upm.es" userId="6f4fb5a8-902f-4ec8-a595-427ffbcc7281" providerId="ADAL" clId="{2B6207D6-517D-43B2-BD77-8E6F755DBD8E}" dt="2020-11-13T08:26:35.685" v="3017" actId="478"/>
          <ac:picMkLst>
            <pc:docMk/>
            <pc:sldMk cId="1336830102" sldId="313"/>
            <ac:picMk id="753" creationId="{00000000-0000-0000-0000-000000000000}"/>
          </ac:picMkLst>
        </pc:picChg>
      </pc:sldChg>
      <pc:sldMasterChg chg="delSldLayout modSldLayout">
        <pc:chgData name="f.bpazos@alumnos.upm.es" userId="6f4fb5a8-902f-4ec8-a595-427ffbcc7281" providerId="ADAL" clId="{2B6207D6-517D-43B2-BD77-8E6F755DBD8E}" dt="2020-11-13T08:23:11.089" v="3015" actId="47"/>
        <pc:sldMasterMkLst>
          <pc:docMk/>
          <pc:sldMasterMk cId="0" sldId="2147483669"/>
        </pc:sldMasterMkLst>
        <pc:sldLayoutChg chg="del">
          <pc:chgData name="f.bpazos@alumnos.upm.es" userId="6f4fb5a8-902f-4ec8-a595-427ffbcc7281" providerId="ADAL" clId="{2B6207D6-517D-43B2-BD77-8E6F755DBD8E}" dt="2020-11-13T08:23:11.089" v="3015" actId="47"/>
          <pc:sldLayoutMkLst>
            <pc:docMk/>
            <pc:sldMasterMk cId="0" sldId="2147483669"/>
            <pc:sldLayoutMk cId="0" sldId="2147483650"/>
          </pc:sldLayoutMkLst>
        </pc:sldLayoutChg>
        <pc:sldLayoutChg chg="del">
          <pc:chgData name="f.bpazos@alumnos.upm.es" userId="6f4fb5a8-902f-4ec8-a595-427ffbcc7281" providerId="ADAL" clId="{2B6207D6-517D-43B2-BD77-8E6F755DBD8E}" dt="2020-11-03T12:31:22.727" v="406" actId="2696"/>
          <pc:sldLayoutMkLst>
            <pc:docMk/>
            <pc:sldMasterMk cId="0" sldId="2147483669"/>
            <pc:sldLayoutMk cId="0" sldId="2147483656"/>
          </pc:sldLayoutMkLst>
        </pc:sldLayoutChg>
        <pc:sldLayoutChg chg="del">
          <pc:chgData name="f.bpazos@alumnos.upm.es" userId="6f4fb5a8-902f-4ec8-a595-427ffbcc7281" providerId="ADAL" clId="{2B6207D6-517D-43B2-BD77-8E6F755DBD8E}" dt="2020-11-13T08:23:11.089" v="3015" actId="47"/>
          <pc:sldLayoutMkLst>
            <pc:docMk/>
            <pc:sldMasterMk cId="0" sldId="2147483669"/>
            <pc:sldLayoutMk cId="0" sldId="2147483657"/>
          </pc:sldLayoutMkLst>
        </pc:sldLayoutChg>
        <pc:sldLayoutChg chg="del">
          <pc:chgData name="f.bpazos@alumnos.upm.es" userId="6f4fb5a8-902f-4ec8-a595-427ffbcc7281" providerId="ADAL" clId="{2B6207D6-517D-43B2-BD77-8E6F755DBD8E}" dt="2020-11-13T08:23:11.089" v="3015" actId="47"/>
          <pc:sldLayoutMkLst>
            <pc:docMk/>
            <pc:sldMasterMk cId="0" sldId="2147483669"/>
            <pc:sldLayoutMk cId="0" sldId="2147483663"/>
          </pc:sldLayoutMkLst>
        </pc:sldLayoutChg>
        <pc:sldLayoutChg chg="del">
          <pc:chgData name="f.bpazos@alumnos.upm.es" userId="6f4fb5a8-902f-4ec8-a595-427ffbcc7281" providerId="ADAL" clId="{2B6207D6-517D-43B2-BD77-8E6F755DBD8E}" dt="2020-11-13T08:23:11.089" v="3015" actId="47"/>
          <pc:sldLayoutMkLst>
            <pc:docMk/>
            <pc:sldMasterMk cId="0" sldId="2147483669"/>
            <pc:sldLayoutMk cId="0" sldId="2147483664"/>
          </pc:sldLayoutMkLst>
        </pc:sldLayoutChg>
        <pc:sldLayoutChg chg="delSp mod">
          <pc:chgData name="f.bpazos@alumnos.upm.es" userId="6f4fb5a8-902f-4ec8-a595-427ffbcc7281" providerId="ADAL" clId="{2B6207D6-517D-43B2-BD77-8E6F755DBD8E}" dt="2020-11-03T12:26:54.650" v="87" actId="478"/>
          <pc:sldLayoutMkLst>
            <pc:docMk/>
            <pc:sldMasterMk cId="0" sldId="2147483669"/>
            <pc:sldLayoutMk cId="0" sldId="2147483665"/>
          </pc:sldLayoutMkLst>
          <pc:spChg chg="del">
            <ac:chgData name="f.bpazos@alumnos.upm.es" userId="6f4fb5a8-902f-4ec8-a595-427ffbcc7281" providerId="ADAL" clId="{2B6207D6-517D-43B2-BD77-8E6F755DBD8E}" dt="2020-11-03T12:26:54.650" v="87" actId="478"/>
            <ac:spMkLst>
              <pc:docMk/>
              <pc:sldMasterMk cId="0" sldId="2147483669"/>
              <pc:sldLayoutMk cId="0" sldId="2147483665"/>
              <ac:spMk id="91" creationId="{00000000-0000-0000-0000-000000000000}"/>
            </ac:spMkLst>
          </pc:spChg>
        </pc:sldLayoutChg>
      </pc:sldMasterChg>
      <pc:sldMasterChg chg="del delSldLayout">
        <pc:chgData name="f.bpazos@alumnos.upm.es" userId="6f4fb5a8-902f-4ec8-a595-427ffbcc7281" providerId="ADAL" clId="{2B6207D6-517D-43B2-BD77-8E6F755DBD8E}" dt="2020-11-13T08:23:11.089" v="3015" actId="47"/>
        <pc:sldMasterMkLst>
          <pc:docMk/>
          <pc:sldMasterMk cId="0" sldId="2147483670"/>
        </pc:sldMasterMkLst>
        <pc:sldLayoutChg chg="del">
          <pc:chgData name="f.bpazos@alumnos.upm.es" userId="6f4fb5a8-902f-4ec8-a595-427ffbcc7281" providerId="ADAL" clId="{2B6207D6-517D-43B2-BD77-8E6F755DBD8E}" dt="2020-11-13T08:23:11.089" v="3015" actId="47"/>
          <pc:sldLayoutMkLst>
            <pc:docMk/>
            <pc:sldMasterMk cId="0" sldId="2147483670"/>
            <pc:sldLayoutMk cId="0" sldId="2147483668"/>
          </pc:sldLayoutMkLst>
        </pc:sldLayoutChg>
      </pc:sldMasterChg>
    </pc:docChg>
  </pc:docChgLst>
</pc:chgInfo>
</file>

<file path=ppt/media/image1.jpg>
</file>

<file path=ppt/media/image10.png>
</file>

<file path=ppt/media/image11.jp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8a6ee8a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8a6ee8a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01171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6247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02915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65abef0139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65abef0139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29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65abef0139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65abef0139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11225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71126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10546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07357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5abef0139_0_14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5abef0139_0_14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7726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65abef0139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65abef0139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78124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65abef0139_0_1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65abef0139_0_1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37559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65abef0139_0_1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65abef0139_0_1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dirty="0"/>
              <a:t>¿Cuál es nuestro problema?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dirty="0"/>
              <a:t>Nos adentramos en A* (A* vs Dijkstra)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dirty="0"/>
              <a:t>Como lo hemos atacado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dirty="0"/>
              <a:t>Como hemos tomado g(n) y h(n)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dirty="0"/>
              <a:t>Lenguaje y librerías usadas 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dirty="0"/>
              <a:t>Ejemplo de funcionamiento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dirty="0"/>
              <a:t>Futuras mejoras en caso de continuar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s-ES" dirty="0"/>
              <a:t>Agradecimientos especiales (Webgrafía)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3869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Pablo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9446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09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6672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9503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65abef0139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65abef0139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001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3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2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3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4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 idx="5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1"/>
          </p:nvPr>
        </p:nvSpPr>
        <p:spPr>
          <a:xfrm>
            <a:off x="2561975" y="2225200"/>
            <a:ext cx="4020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738426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5" r:id="rId13"/>
    <p:sldLayoutId id="2147483666" r:id="rId14"/>
    <p:sldLayoutId id="2147483667" r:id="rId15"/>
    <p:sldLayoutId id="2147483671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SOJ3ARN5FM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en.wikipedia.org/wiki/Athens_Metro" TargetMode="External"/><Relationship Id="rId5" Type="http://schemas.openxmlformats.org/officeDocument/2006/relationships/hyperlink" Target="https://www.metrolinemap.com/metro/athens/" TargetMode="External"/><Relationship Id="rId4" Type="http://schemas.openxmlformats.org/officeDocument/2006/relationships/hyperlink" Target="https://networkx.org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719999" y="1139150"/>
            <a:ext cx="5186891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ajdhani"/>
                <a:ea typeface="Rajdhani"/>
                <a:cs typeface="Rajdhani"/>
                <a:sym typeface="Rajdhani"/>
              </a:rPr>
              <a:t>A* Algorithm &amp; Athenas </a:t>
            </a:r>
            <a:endParaRPr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4319102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“An approach to tourism in Athenas”</a:t>
            </a:r>
            <a:endParaRPr sz="2000" dirty="0"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4" name="Google Shape;103;p24">
            <a:extLst>
              <a:ext uri="{FF2B5EF4-FFF2-40B4-BE49-F238E27FC236}">
                <a16:creationId xmlns:a16="http://schemas.microsoft.com/office/drawing/2014/main" id="{EDB06418-8C17-4291-890C-FAEBF6CA8D93}"/>
              </a:ext>
            </a:extLst>
          </p:cNvPr>
          <p:cNvSpPr txBox="1">
            <a:spLocks/>
          </p:cNvSpPr>
          <p:nvPr/>
        </p:nvSpPr>
        <p:spPr>
          <a:xfrm>
            <a:off x="829541" y="1008902"/>
            <a:ext cx="33849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en-US" sz="1600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Grupo 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El mejor algoritmo de su categoría</a:t>
            </a:r>
            <a:endParaRPr dirty="0"/>
          </a:p>
        </p:txBody>
      </p:sp>
      <p:sp>
        <p:nvSpPr>
          <p:cNvPr id="183" name="Google Shape;183;p31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Sin necesidad de informacion adicional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4" name="Google Shape;184;p31"/>
              <p:cNvSpPr txBox="1">
                <a:spLocks noGrp="1"/>
              </p:cNvSpPr>
              <p:nvPr>
                <p:ph type="subTitle" idx="3"/>
              </p:nvPr>
            </p:nvSpPr>
            <p:spPr>
              <a:xfrm>
                <a:off x="1725925" y="3491450"/>
                <a:ext cx="2380660" cy="7014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/>
                <a:r>
                  <a:rPr lang="en" dirty="0"/>
                  <a:t>Complejidad : </a:t>
                </a:r>
                <a14:m>
                  <m:oMath xmlns:m="http://schemas.openxmlformats.org/officeDocument/2006/math">
                    <m:r>
                      <a:rPr lang="es-ES" b="0" i="1" dirty="0" smtClean="0">
                        <a:solidFill>
                          <a:srgbClr val="D3CFCA"/>
                        </a:solidFill>
                        <a:effectLst/>
                        <a:latin typeface="Cambria Math" panose="02040503050406030204" pitchFamily="18" charset="0"/>
                      </a:rPr>
                      <m:t>𝑂</m:t>
                    </m:r>
                    <m:r>
                      <a:rPr lang="es-ES" b="0" i="1" dirty="0" smtClean="0">
                        <a:solidFill>
                          <a:srgbClr val="D3CFCA"/>
                        </a:solidFill>
                        <a:effectLst/>
                        <a:latin typeface="Cambria Math" panose="02040503050406030204" pitchFamily="18" charset="0"/>
                      </a:rPr>
                      <m:t>(|</m:t>
                    </m:r>
                    <m:r>
                      <a:rPr lang="es-ES" b="0" i="1" dirty="0" smtClean="0">
                        <a:solidFill>
                          <a:srgbClr val="D3CFCA"/>
                        </a:solidFill>
                        <a:effectLst/>
                        <a:latin typeface="Cambria Math" panose="02040503050406030204" pitchFamily="18" charset="0"/>
                      </a:rPr>
                      <m:t>𝑉</m:t>
                    </m:r>
                    <m:r>
                      <a:rPr lang="es-ES" b="0" i="1" dirty="0" smtClean="0">
                        <a:solidFill>
                          <a:srgbClr val="D3CFCA"/>
                        </a:solidFill>
                        <a:effectLst/>
                        <a:latin typeface="Cambria Math" panose="02040503050406030204" pitchFamily="18" charset="0"/>
                      </a:rPr>
                      <m:t>|²)</m:t>
                    </m:r>
                  </m:oMath>
                </a14:m>
                <a:r>
                  <a:rPr lang="en" dirty="0"/>
                  <a:t> o</a:t>
                </a:r>
              </a:p>
              <a:p>
                <a:pPr marL="0" lvl="0" indent="0"/>
                <a:r>
                  <a:rPr lang="es-ES" i="1" dirty="0"/>
                  <a:t>O</a:t>
                </a:r>
                <a:r>
                  <a:rPr lang="es-ES" dirty="0"/>
                  <a:t>(|</a:t>
                </a:r>
                <a:r>
                  <a:rPr lang="es-ES" i="1" dirty="0"/>
                  <a:t>A</a:t>
                </a:r>
                <a:r>
                  <a:rPr lang="es-ES" dirty="0"/>
                  <a:t>| log |</a:t>
                </a:r>
                <a:r>
                  <a:rPr lang="es-ES" i="1" dirty="0"/>
                  <a:t>V</a:t>
                </a:r>
                <a:r>
                  <a:rPr lang="es-ES" dirty="0"/>
                  <a:t>|) </a:t>
                </a:r>
                <a:endParaRPr dirty="0"/>
              </a:p>
            </p:txBody>
          </p:sp>
        </mc:Choice>
        <mc:Fallback xmlns="">
          <p:sp>
            <p:nvSpPr>
              <p:cNvPr id="184" name="Google Shape;184;p3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3"/>
              </p:nvPr>
            </p:nvSpPr>
            <p:spPr>
              <a:xfrm>
                <a:off x="1725925" y="3491450"/>
                <a:ext cx="2380660" cy="701400"/>
              </a:xfrm>
              <a:prstGeom prst="rect">
                <a:avLst/>
              </a:prstGeom>
              <a:blipFill>
                <a:blip r:embed="rId3"/>
                <a:stretch>
                  <a:fillRect l="-76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5" name="Google Shape;185;p31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Todos lo conocemos y lo hemos implementado</a:t>
            </a:r>
            <a:endParaRPr dirty="0"/>
          </a:p>
        </p:txBody>
      </p:sp>
      <p:sp>
        <p:nvSpPr>
          <p:cNvPr id="186" name="Google Shape;186;p3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b="1" dirty="0">
                <a:latin typeface="Rajdhani"/>
                <a:ea typeface="Rajdhani"/>
                <a:cs typeface="Rajdhani"/>
                <a:sym typeface="Rajdhani"/>
              </a:rPr>
              <a:t>Algoritmo de Dijkstra</a:t>
            </a:r>
          </a:p>
        </p:txBody>
      </p:sp>
      <p:grpSp>
        <p:nvGrpSpPr>
          <p:cNvPr id="187" name="Google Shape;187;p31"/>
          <p:cNvGrpSpPr/>
          <p:nvPr/>
        </p:nvGrpSpPr>
        <p:grpSpPr>
          <a:xfrm>
            <a:off x="5207541" y="3651649"/>
            <a:ext cx="379930" cy="381002"/>
            <a:chOff x="1197950" y="238125"/>
            <a:chExt cx="5204525" cy="5219200"/>
          </a:xfrm>
        </p:grpSpPr>
        <p:sp>
          <p:nvSpPr>
            <p:cNvPr id="188" name="Google Shape;188;p31"/>
            <p:cNvSpPr/>
            <p:nvPr/>
          </p:nvSpPr>
          <p:spPr>
            <a:xfrm>
              <a:off x="11979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18496" y="85856"/>
                  </a:moveTo>
                  <a:lnTo>
                    <a:pt x="18496" y="97175"/>
                  </a:lnTo>
                  <a:cubicBezTo>
                    <a:pt x="16245" y="96262"/>
                    <a:pt x="14680" y="94076"/>
                    <a:pt x="14680" y="91499"/>
                  </a:cubicBezTo>
                  <a:cubicBezTo>
                    <a:pt x="14680" y="88955"/>
                    <a:pt x="16245" y="86769"/>
                    <a:pt x="18496" y="85856"/>
                  </a:cubicBezTo>
                  <a:close/>
                  <a:moveTo>
                    <a:pt x="30696" y="85399"/>
                  </a:moveTo>
                  <a:lnTo>
                    <a:pt x="30696" y="97599"/>
                  </a:lnTo>
                  <a:lnTo>
                    <a:pt x="24596" y="97599"/>
                  </a:lnTo>
                  <a:lnTo>
                    <a:pt x="24596" y="85399"/>
                  </a:lnTo>
                  <a:close/>
                  <a:moveTo>
                    <a:pt x="196" y="0"/>
                  </a:moveTo>
                  <a:lnTo>
                    <a:pt x="196" y="9264"/>
                  </a:lnTo>
                  <a:lnTo>
                    <a:pt x="34512" y="9264"/>
                  </a:lnTo>
                  <a:lnTo>
                    <a:pt x="34512" y="79299"/>
                  </a:lnTo>
                  <a:lnTo>
                    <a:pt x="20779" y="79299"/>
                  </a:lnTo>
                  <a:cubicBezTo>
                    <a:pt x="14060" y="79299"/>
                    <a:pt x="8580" y="84779"/>
                    <a:pt x="8580" y="91499"/>
                  </a:cubicBezTo>
                  <a:cubicBezTo>
                    <a:pt x="8580" y="98251"/>
                    <a:pt x="14060" y="103699"/>
                    <a:pt x="20779" y="103699"/>
                  </a:cubicBezTo>
                  <a:lnTo>
                    <a:pt x="34512" y="103699"/>
                  </a:lnTo>
                  <a:lnTo>
                    <a:pt x="34512" y="118965"/>
                  </a:lnTo>
                  <a:lnTo>
                    <a:pt x="1" y="118965"/>
                  </a:lnTo>
                  <a:lnTo>
                    <a:pt x="1" y="125065"/>
                  </a:lnTo>
                  <a:lnTo>
                    <a:pt x="40612" y="125065"/>
                  </a:lnTo>
                  <a:lnTo>
                    <a:pt x="40612" y="97599"/>
                  </a:lnTo>
                  <a:lnTo>
                    <a:pt x="36796" y="97599"/>
                  </a:lnTo>
                  <a:lnTo>
                    <a:pt x="36796" y="85399"/>
                  </a:lnTo>
                  <a:lnTo>
                    <a:pt x="40612" y="85399"/>
                  </a:lnTo>
                  <a:lnTo>
                    <a:pt x="40612" y="3164"/>
                  </a:lnTo>
                  <a:lnTo>
                    <a:pt x="6296" y="3164"/>
                  </a:lnTo>
                  <a:lnTo>
                    <a:pt x="629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143117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1" y="6100"/>
                  </a:moveTo>
                  <a:lnTo>
                    <a:pt x="12201" y="27434"/>
                  </a:lnTo>
                  <a:lnTo>
                    <a:pt x="6101" y="27434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1" y="33534"/>
                  </a:lnTo>
                  <a:lnTo>
                    <a:pt x="183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31"/>
            <p:cNvSpPr/>
            <p:nvPr/>
          </p:nvSpPr>
          <p:spPr>
            <a:xfrm>
              <a:off x="1431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1736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1197950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1197950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1197950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1197950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1" y="1"/>
                  </a:moveTo>
                  <a:lnTo>
                    <a:pt x="1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12028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0" y="1"/>
                  </a:moveTo>
                  <a:lnTo>
                    <a:pt x="0" y="28249"/>
                  </a:lnTo>
                  <a:lnTo>
                    <a:pt x="6100" y="28249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12028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0" y="0"/>
                  </a:moveTo>
                  <a:lnTo>
                    <a:pt x="0" y="6720"/>
                  </a:lnTo>
                  <a:lnTo>
                    <a:pt x="6100" y="672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53871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22117" y="85856"/>
                  </a:moveTo>
                  <a:cubicBezTo>
                    <a:pt x="24368" y="86769"/>
                    <a:pt x="25934" y="88955"/>
                    <a:pt x="25934" y="91499"/>
                  </a:cubicBezTo>
                  <a:cubicBezTo>
                    <a:pt x="25934" y="94076"/>
                    <a:pt x="24368" y="96262"/>
                    <a:pt x="22117" y="97175"/>
                  </a:cubicBezTo>
                  <a:lnTo>
                    <a:pt x="22117" y="85856"/>
                  </a:lnTo>
                  <a:close/>
                  <a:moveTo>
                    <a:pt x="16017" y="85399"/>
                  </a:moveTo>
                  <a:lnTo>
                    <a:pt x="16017" y="97599"/>
                  </a:lnTo>
                  <a:lnTo>
                    <a:pt x="9917" y="97599"/>
                  </a:lnTo>
                  <a:lnTo>
                    <a:pt x="9917" y="85399"/>
                  </a:lnTo>
                  <a:close/>
                  <a:moveTo>
                    <a:pt x="34317" y="0"/>
                  </a:moveTo>
                  <a:lnTo>
                    <a:pt x="34317" y="3164"/>
                  </a:lnTo>
                  <a:lnTo>
                    <a:pt x="1" y="3164"/>
                  </a:lnTo>
                  <a:lnTo>
                    <a:pt x="1" y="85399"/>
                  </a:lnTo>
                  <a:lnTo>
                    <a:pt x="3817" y="85399"/>
                  </a:lnTo>
                  <a:lnTo>
                    <a:pt x="3817" y="97599"/>
                  </a:lnTo>
                  <a:lnTo>
                    <a:pt x="1" y="97599"/>
                  </a:lnTo>
                  <a:lnTo>
                    <a:pt x="1" y="125065"/>
                  </a:lnTo>
                  <a:lnTo>
                    <a:pt x="40613" y="125065"/>
                  </a:lnTo>
                  <a:lnTo>
                    <a:pt x="40613" y="118965"/>
                  </a:lnTo>
                  <a:lnTo>
                    <a:pt x="6101" y="118965"/>
                  </a:lnTo>
                  <a:lnTo>
                    <a:pt x="6101" y="103699"/>
                  </a:lnTo>
                  <a:lnTo>
                    <a:pt x="19834" y="103699"/>
                  </a:lnTo>
                  <a:cubicBezTo>
                    <a:pt x="26553" y="103699"/>
                    <a:pt x="32034" y="98251"/>
                    <a:pt x="32034" y="91499"/>
                  </a:cubicBezTo>
                  <a:cubicBezTo>
                    <a:pt x="32034" y="84779"/>
                    <a:pt x="26553" y="79299"/>
                    <a:pt x="19834" y="79299"/>
                  </a:cubicBezTo>
                  <a:lnTo>
                    <a:pt x="6101" y="79299"/>
                  </a:lnTo>
                  <a:lnTo>
                    <a:pt x="6101" y="9264"/>
                  </a:lnTo>
                  <a:lnTo>
                    <a:pt x="40417" y="9264"/>
                  </a:lnTo>
                  <a:lnTo>
                    <a:pt x="4041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571172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0" y="6100"/>
                  </a:moveTo>
                  <a:lnTo>
                    <a:pt x="12200" y="27434"/>
                  </a:lnTo>
                  <a:lnTo>
                    <a:pt x="6100" y="27434"/>
                  </a:lnTo>
                  <a:lnTo>
                    <a:pt x="6100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0" y="33534"/>
                  </a:lnTo>
                  <a:lnTo>
                    <a:pt x="183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6016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5711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6169225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6169225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6169225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6321725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0" y="1"/>
                  </a:moveTo>
                  <a:lnTo>
                    <a:pt x="0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62450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1" y="1"/>
                  </a:moveTo>
                  <a:lnTo>
                    <a:pt x="1" y="28249"/>
                  </a:lnTo>
                  <a:lnTo>
                    <a:pt x="6101" y="28249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62450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1" y="0"/>
                  </a:moveTo>
                  <a:lnTo>
                    <a:pt x="1" y="6720"/>
                  </a:lnTo>
                  <a:lnTo>
                    <a:pt x="6101" y="672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2327425" y="3608550"/>
              <a:ext cx="152500" cy="152525"/>
            </a:xfrm>
            <a:custGeom>
              <a:avLst/>
              <a:gdLst/>
              <a:ahLst/>
              <a:cxnLst/>
              <a:rect l="l" t="t" r="r" b="b"/>
              <a:pathLst>
                <a:path w="610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26324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4747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5052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2937400" y="3379400"/>
              <a:ext cx="1677500" cy="610025"/>
            </a:xfrm>
            <a:custGeom>
              <a:avLst/>
              <a:gdLst/>
              <a:ahLst/>
              <a:cxnLst/>
              <a:rect l="l" t="t" r="r" b="b"/>
              <a:pathLst>
                <a:path w="67100" h="24401" extrusionOk="0">
                  <a:moveTo>
                    <a:pt x="11418" y="1"/>
                  </a:moveTo>
                  <a:cubicBezTo>
                    <a:pt x="7242" y="1"/>
                    <a:pt x="3817" y="3426"/>
                    <a:pt x="3817" y="7634"/>
                  </a:cubicBezTo>
                  <a:cubicBezTo>
                    <a:pt x="3817" y="8482"/>
                    <a:pt x="3132" y="9167"/>
                    <a:pt x="2284" y="9167"/>
                  </a:cubicBezTo>
                  <a:lnTo>
                    <a:pt x="1" y="9167"/>
                  </a:lnTo>
                  <a:lnTo>
                    <a:pt x="1" y="15267"/>
                  </a:lnTo>
                  <a:lnTo>
                    <a:pt x="2284" y="15267"/>
                  </a:lnTo>
                  <a:cubicBezTo>
                    <a:pt x="6492" y="15267"/>
                    <a:pt x="9917" y="11842"/>
                    <a:pt x="9917" y="7634"/>
                  </a:cubicBezTo>
                  <a:cubicBezTo>
                    <a:pt x="9917" y="6786"/>
                    <a:pt x="10602" y="6101"/>
                    <a:pt x="11418" y="6101"/>
                  </a:cubicBezTo>
                  <a:cubicBezTo>
                    <a:pt x="12266" y="6101"/>
                    <a:pt x="12951" y="6786"/>
                    <a:pt x="12951" y="7634"/>
                  </a:cubicBezTo>
                  <a:lnTo>
                    <a:pt x="12951" y="16767"/>
                  </a:lnTo>
                  <a:cubicBezTo>
                    <a:pt x="12951" y="20975"/>
                    <a:pt x="16376" y="24400"/>
                    <a:pt x="20584" y="24400"/>
                  </a:cubicBezTo>
                  <a:cubicBezTo>
                    <a:pt x="24792" y="24400"/>
                    <a:pt x="28217" y="20975"/>
                    <a:pt x="28217" y="16767"/>
                  </a:cubicBezTo>
                  <a:lnTo>
                    <a:pt x="28217" y="7634"/>
                  </a:lnTo>
                  <a:cubicBezTo>
                    <a:pt x="28217" y="6786"/>
                    <a:pt x="28902" y="6101"/>
                    <a:pt x="29717" y="6101"/>
                  </a:cubicBezTo>
                  <a:cubicBezTo>
                    <a:pt x="30566" y="6101"/>
                    <a:pt x="31251" y="6786"/>
                    <a:pt x="31251" y="7634"/>
                  </a:cubicBezTo>
                  <a:lnTo>
                    <a:pt x="31251" y="16767"/>
                  </a:lnTo>
                  <a:cubicBezTo>
                    <a:pt x="31251" y="20975"/>
                    <a:pt x="34676" y="24400"/>
                    <a:pt x="38884" y="24400"/>
                  </a:cubicBezTo>
                  <a:cubicBezTo>
                    <a:pt x="43092" y="24400"/>
                    <a:pt x="46517" y="20975"/>
                    <a:pt x="46517" y="16767"/>
                  </a:cubicBezTo>
                  <a:lnTo>
                    <a:pt x="46517" y="7634"/>
                  </a:lnTo>
                  <a:cubicBezTo>
                    <a:pt x="46517" y="6786"/>
                    <a:pt x="47202" y="6101"/>
                    <a:pt x="48017" y="6101"/>
                  </a:cubicBezTo>
                  <a:cubicBezTo>
                    <a:pt x="48865" y="6101"/>
                    <a:pt x="49550" y="6786"/>
                    <a:pt x="49550" y="7634"/>
                  </a:cubicBezTo>
                  <a:lnTo>
                    <a:pt x="49550" y="16767"/>
                  </a:lnTo>
                  <a:cubicBezTo>
                    <a:pt x="49550" y="20975"/>
                    <a:pt x="52975" y="24400"/>
                    <a:pt x="57183" y="24400"/>
                  </a:cubicBezTo>
                  <a:cubicBezTo>
                    <a:pt x="61391" y="24400"/>
                    <a:pt x="64816" y="20975"/>
                    <a:pt x="64816" y="16767"/>
                  </a:cubicBezTo>
                  <a:cubicBezTo>
                    <a:pt x="64816" y="15952"/>
                    <a:pt x="65501" y="15267"/>
                    <a:pt x="66317" y="15267"/>
                  </a:cubicBezTo>
                  <a:lnTo>
                    <a:pt x="67100" y="15267"/>
                  </a:lnTo>
                  <a:lnTo>
                    <a:pt x="67100" y="9167"/>
                  </a:lnTo>
                  <a:lnTo>
                    <a:pt x="66317" y="9167"/>
                  </a:lnTo>
                  <a:cubicBezTo>
                    <a:pt x="62142" y="9167"/>
                    <a:pt x="58717" y="12592"/>
                    <a:pt x="58717" y="16767"/>
                  </a:cubicBezTo>
                  <a:cubicBezTo>
                    <a:pt x="58717" y="17615"/>
                    <a:pt x="58031" y="18300"/>
                    <a:pt x="57183" y="18300"/>
                  </a:cubicBezTo>
                  <a:cubicBezTo>
                    <a:pt x="56335" y="18300"/>
                    <a:pt x="55650" y="17615"/>
                    <a:pt x="55650" y="16767"/>
                  </a:cubicBezTo>
                  <a:lnTo>
                    <a:pt x="55650" y="7634"/>
                  </a:lnTo>
                  <a:cubicBezTo>
                    <a:pt x="55650" y="3426"/>
                    <a:pt x="52225" y="1"/>
                    <a:pt x="48017" y="1"/>
                  </a:cubicBezTo>
                  <a:cubicBezTo>
                    <a:pt x="43842" y="1"/>
                    <a:pt x="40417" y="3426"/>
                    <a:pt x="40417" y="7634"/>
                  </a:cubicBezTo>
                  <a:lnTo>
                    <a:pt x="40417" y="16767"/>
                  </a:lnTo>
                  <a:cubicBezTo>
                    <a:pt x="40417" y="17615"/>
                    <a:pt x="39732" y="18300"/>
                    <a:pt x="38884" y="18300"/>
                  </a:cubicBezTo>
                  <a:cubicBezTo>
                    <a:pt x="38036" y="18300"/>
                    <a:pt x="37350" y="17615"/>
                    <a:pt x="37350" y="16767"/>
                  </a:cubicBezTo>
                  <a:lnTo>
                    <a:pt x="37350" y="7634"/>
                  </a:lnTo>
                  <a:cubicBezTo>
                    <a:pt x="37350" y="3426"/>
                    <a:pt x="33925" y="1"/>
                    <a:pt x="29717" y="1"/>
                  </a:cubicBezTo>
                  <a:cubicBezTo>
                    <a:pt x="25542" y="1"/>
                    <a:pt x="22117" y="3426"/>
                    <a:pt x="22117" y="7634"/>
                  </a:cubicBezTo>
                  <a:lnTo>
                    <a:pt x="22117" y="16767"/>
                  </a:lnTo>
                  <a:cubicBezTo>
                    <a:pt x="22117" y="17615"/>
                    <a:pt x="21432" y="18300"/>
                    <a:pt x="20584" y="18300"/>
                  </a:cubicBezTo>
                  <a:cubicBezTo>
                    <a:pt x="19736" y="18300"/>
                    <a:pt x="19051" y="17615"/>
                    <a:pt x="19051" y="16767"/>
                  </a:cubicBezTo>
                  <a:lnTo>
                    <a:pt x="19051" y="7634"/>
                  </a:lnTo>
                  <a:cubicBezTo>
                    <a:pt x="19051" y="3426"/>
                    <a:pt x="15626" y="1"/>
                    <a:pt x="114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2618550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31"/>
            <p:cNvSpPr/>
            <p:nvPr/>
          </p:nvSpPr>
          <p:spPr>
            <a:xfrm>
              <a:off x="3991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1" y="0"/>
                  </a:moveTo>
                  <a:lnTo>
                    <a:pt x="1" y="24400"/>
                  </a:lnTo>
                  <a:lnTo>
                    <a:pt x="6101" y="244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4296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2923550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3456875" y="2159425"/>
              <a:ext cx="381675" cy="610025"/>
            </a:xfrm>
            <a:custGeom>
              <a:avLst/>
              <a:gdLst/>
              <a:ahLst/>
              <a:cxnLst/>
              <a:rect l="l" t="t" r="r" b="b"/>
              <a:pathLst>
                <a:path w="15267" h="24401" extrusionOk="0">
                  <a:moveTo>
                    <a:pt x="9167" y="6100"/>
                  </a:moveTo>
                  <a:lnTo>
                    <a:pt x="9167" y="18300"/>
                  </a:lnTo>
                  <a:lnTo>
                    <a:pt x="6101" y="18300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24400"/>
                  </a:lnTo>
                  <a:lnTo>
                    <a:pt x="15267" y="24400"/>
                  </a:lnTo>
                  <a:lnTo>
                    <a:pt x="1526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4601025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9" name="Google Shape;219;p31"/>
          <p:cNvGrpSpPr/>
          <p:nvPr/>
        </p:nvGrpSpPr>
        <p:grpSpPr>
          <a:xfrm>
            <a:off x="5207616" y="2054785"/>
            <a:ext cx="379767" cy="380480"/>
            <a:chOff x="1195500" y="238125"/>
            <a:chExt cx="5209425" cy="5219200"/>
          </a:xfrm>
        </p:grpSpPr>
        <p:sp>
          <p:nvSpPr>
            <p:cNvPr id="220" name="Google Shape;220;p31"/>
            <p:cNvSpPr/>
            <p:nvPr/>
          </p:nvSpPr>
          <p:spPr>
            <a:xfrm>
              <a:off x="2651175" y="2689500"/>
              <a:ext cx="2460375" cy="2767825"/>
            </a:xfrm>
            <a:custGeom>
              <a:avLst/>
              <a:gdLst/>
              <a:ahLst/>
              <a:cxnLst/>
              <a:rect l="l" t="t" r="r" b="b"/>
              <a:pathLst>
                <a:path w="98415" h="110713" extrusionOk="0">
                  <a:moveTo>
                    <a:pt x="16082" y="6655"/>
                  </a:moveTo>
                  <a:cubicBezTo>
                    <a:pt x="19637" y="7927"/>
                    <a:pt x="22214" y="11319"/>
                    <a:pt x="22214" y="15332"/>
                  </a:cubicBezTo>
                  <a:lnTo>
                    <a:pt x="22214" y="27205"/>
                  </a:lnTo>
                  <a:lnTo>
                    <a:pt x="16082" y="27205"/>
                  </a:lnTo>
                  <a:lnTo>
                    <a:pt x="16082" y="6655"/>
                  </a:lnTo>
                  <a:close/>
                  <a:moveTo>
                    <a:pt x="43273" y="17616"/>
                  </a:moveTo>
                  <a:cubicBezTo>
                    <a:pt x="44439" y="17616"/>
                    <a:pt x="45604" y="18017"/>
                    <a:pt x="46549" y="18822"/>
                  </a:cubicBezTo>
                  <a:lnTo>
                    <a:pt x="38165" y="27205"/>
                  </a:lnTo>
                  <a:lnTo>
                    <a:pt x="31609" y="27205"/>
                  </a:lnTo>
                  <a:lnTo>
                    <a:pt x="39699" y="19083"/>
                  </a:lnTo>
                  <a:cubicBezTo>
                    <a:pt x="40692" y="18106"/>
                    <a:pt x="41983" y="17616"/>
                    <a:pt x="43273" y="17616"/>
                  </a:cubicBezTo>
                  <a:close/>
                  <a:moveTo>
                    <a:pt x="58553" y="17582"/>
                  </a:moveTo>
                  <a:cubicBezTo>
                    <a:pt x="59434" y="17582"/>
                    <a:pt x="60282" y="17811"/>
                    <a:pt x="61032" y="18202"/>
                  </a:cubicBezTo>
                  <a:lnTo>
                    <a:pt x="52061" y="27205"/>
                  </a:lnTo>
                  <a:lnTo>
                    <a:pt x="46842" y="27205"/>
                  </a:lnTo>
                  <a:lnTo>
                    <a:pt x="54997" y="19050"/>
                  </a:lnTo>
                  <a:cubicBezTo>
                    <a:pt x="55943" y="18104"/>
                    <a:pt x="57215" y="17582"/>
                    <a:pt x="58553" y="17582"/>
                  </a:cubicBezTo>
                  <a:close/>
                  <a:moveTo>
                    <a:pt x="73906" y="16088"/>
                  </a:moveTo>
                  <a:cubicBezTo>
                    <a:pt x="74905" y="16088"/>
                    <a:pt x="75901" y="16379"/>
                    <a:pt x="76755" y="16963"/>
                  </a:cubicBezTo>
                  <a:lnTo>
                    <a:pt x="66512" y="27205"/>
                  </a:lnTo>
                  <a:lnTo>
                    <a:pt x="60706" y="27205"/>
                  </a:lnTo>
                  <a:lnTo>
                    <a:pt x="70329" y="17550"/>
                  </a:lnTo>
                  <a:cubicBezTo>
                    <a:pt x="71322" y="16575"/>
                    <a:pt x="72616" y="16088"/>
                    <a:pt x="73906" y="16088"/>
                  </a:cubicBezTo>
                  <a:close/>
                  <a:moveTo>
                    <a:pt x="9949" y="0"/>
                  </a:moveTo>
                  <a:lnTo>
                    <a:pt x="9949" y="28314"/>
                  </a:lnTo>
                  <a:cubicBezTo>
                    <a:pt x="4143" y="30663"/>
                    <a:pt x="0" y="36371"/>
                    <a:pt x="0" y="43026"/>
                  </a:cubicBezTo>
                  <a:lnTo>
                    <a:pt x="0" y="110712"/>
                  </a:lnTo>
                  <a:lnTo>
                    <a:pt x="6133" y="110712"/>
                  </a:lnTo>
                  <a:lnTo>
                    <a:pt x="6133" y="43026"/>
                  </a:lnTo>
                  <a:cubicBezTo>
                    <a:pt x="6133" y="37676"/>
                    <a:pt x="10471" y="33305"/>
                    <a:pt x="15821" y="33305"/>
                  </a:cubicBezTo>
                  <a:lnTo>
                    <a:pt x="69056" y="33305"/>
                  </a:lnTo>
                  <a:lnTo>
                    <a:pt x="86443" y="15951"/>
                  </a:lnTo>
                  <a:cubicBezTo>
                    <a:pt x="87112" y="15283"/>
                    <a:pt x="87984" y="14948"/>
                    <a:pt x="88861" y="14948"/>
                  </a:cubicBezTo>
                  <a:cubicBezTo>
                    <a:pt x="89737" y="14948"/>
                    <a:pt x="90618" y="15283"/>
                    <a:pt x="91303" y="15951"/>
                  </a:cubicBezTo>
                  <a:cubicBezTo>
                    <a:pt x="92641" y="17289"/>
                    <a:pt x="92641" y="19474"/>
                    <a:pt x="91303" y="20812"/>
                  </a:cubicBezTo>
                  <a:lnTo>
                    <a:pt x="69220" y="42895"/>
                  </a:lnTo>
                  <a:lnTo>
                    <a:pt x="21464" y="42895"/>
                  </a:lnTo>
                  <a:lnTo>
                    <a:pt x="21464" y="49028"/>
                  </a:lnTo>
                  <a:lnTo>
                    <a:pt x="27564" y="49028"/>
                  </a:lnTo>
                  <a:lnTo>
                    <a:pt x="27564" y="110712"/>
                  </a:lnTo>
                  <a:lnTo>
                    <a:pt x="33697" y="110712"/>
                  </a:lnTo>
                  <a:lnTo>
                    <a:pt x="33697" y="49028"/>
                  </a:lnTo>
                  <a:lnTo>
                    <a:pt x="71731" y="49028"/>
                  </a:lnTo>
                  <a:lnTo>
                    <a:pt x="95609" y="25150"/>
                  </a:lnTo>
                  <a:cubicBezTo>
                    <a:pt x="97436" y="23324"/>
                    <a:pt x="98414" y="20942"/>
                    <a:pt x="98414" y="18365"/>
                  </a:cubicBezTo>
                  <a:cubicBezTo>
                    <a:pt x="98414" y="15821"/>
                    <a:pt x="97436" y="13440"/>
                    <a:pt x="95609" y="11613"/>
                  </a:cubicBezTo>
                  <a:cubicBezTo>
                    <a:pt x="93815" y="9819"/>
                    <a:pt x="91401" y="8808"/>
                    <a:pt x="88857" y="8808"/>
                  </a:cubicBezTo>
                  <a:cubicBezTo>
                    <a:pt x="86312" y="8808"/>
                    <a:pt x="83898" y="9819"/>
                    <a:pt x="82104" y="11613"/>
                  </a:cubicBezTo>
                  <a:lnTo>
                    <a:pt x="81126" y="12592"/>
                  </a:lnTo>
                  <a:cubicBezTo>
                    <a:pt x="79047" y="10836"/>
                    <a:pt x="76482" y="9961"/>
                    <a:pt x="73920" y="9961"/>
                  </a:cubicBezTo>
                  <a:cubicBezTo>
                    <a:pt x="71054" y="9961"/>
                    <a:pt x="68193" y="11057"/>
                    <a:pt x="66023" y="13244"/>
                  </a:cubicBezTo>
                  <a:lnTo>
                    <a:pt x="65436" y="13799"/>
                  </a:lnTo>
                  <a:cubicBezTo>
                    <a:pt x="63478" y="12265"/>
                    <a:pt x="61097" y="11450"/>
                    <a:pt x="58553" y="11450"/>
                  </a:cubicBezTo>
                  <a:cubicBezTo>
                    <a:pt x="55682" y="11450"/>
                    <a:pt x="52975" y="12526"/>
                    <a:pt x="50887" y="14484"/>
                  </a:cubicBezTo>
                  <a:cubicBezTo>
                    <a:pt x="48753" y="12493"/>
                    <a:pt x="46020" y="11497"/>
                    <a:pt x="43284" y="11497"/>
                  </a:cubicBezTo>
                  <a:cubicBezTo>
                    <a:pt x="40417" y="11497"/>
                    <a:pt x="37547" y="12590"/>
                    <a:pt x="35360" y="14777"/>
                  </a:cubicBezTo>
                  <a:lnTo>
                    <a:pt x="28347" y="21790"/>
                  </a:lnTo>
                  <a:lnTo>
                    <a:pt x="28347" y="15332"/>
                  </a:lnTo>
                  <a:cubicBezTo>
                    <a:pt x="28347" y="6883"/>
                    <a:pt x="21464" y="0"/>
                    <a:pt x="1301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3111100" y="774700"/>
              <a:ext cx="1531525" cy="1531525"/>
            </a:xfrm>
            <a:custGeom>
              <a:avLst/>
              <a:gdLst/>
              <a:ahLst/>
              <a:cxnLst/>
              <a:rect l="l" t="t" r="r" b="b"/>
              <a:pathLst>
                <a:path w="61261" h="61261" extrusionOk="0">
                  <a:moveTo>
                    <a:pt x="30631" y="6101"/>
                  </a:moveTo>
                  <a:cubicBezTo>
                    <a:pt x="44135" y="6101"/>
                    <a:pt x="55128" y="17126"/>
                    <a:pt x="55128" y="30631"/>
                  </a:cubicBezTo>
                  <a:cubicBezTo>
                    <a:pt x="55128" y="44136"/>
                    <a:pt x="44135" y="55128"/>
                    <a:pt x="30631" y="55128"/>
                  </a:cubicBezTo>
                  <a:cubicBezTo>
                    <a:pt x="17126" y="55128"/>
                    <a:pt x="6101" y="44136"/>
                    <a:pt x="6101" y="30631"/>
                  </a:cubicBezTo>
                  <a:cubicBezTo>
                    <a:pt x="6101" y="17126"/>
                    <a:pt x="17126" y="6101"/>
                    <a:pt x="30631" y="6101"/>
                  </a:cubicBezTo>
                  <a:close/>
                  <a:moveTo>
                    <a:pt x="30631" y="1"/>
                  </a:moveTo>
                  <a:cubicBezTo>
                    <a:pt x="13734" y="1"/>
                    <a:pt x="1" y="13734"/>
                    <a:pt x="1" y="30631"/>
                  </a:cubicBezTo>
                  <a:cubicBezTo>
                    <a:pt x="1" y="47528"/>
                    <a:pt x="13734" y="61261"/>
                    <a:pt x="30631" y="61261"/>
                  </a:cubicBezTo>
                  <a:cubicBezTo>
                    <a:pt x="47528" y="61261"/>
                    <a:pt x="61261" y="47528"/>
                    <a:pt x="61261" y="30631"/>
                  </a:cubicBezTo>
                  <a:cubicBezTo>
                    <a:pt x="61261" y="13734"/>
                    <a:pt x="47528" y="1"/>
                    <a:pt x="3063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3800200" y="1463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3800200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2996950" y="679300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0"/>
                  </a:moveTo>
                  <a:lnTo>
                    <a:pt x="0" y="4339"/>
                  </a:lnTo>
                  <a:lnTo>
                    <a:pt x="4306" y="8677"/>
                  </a:lnTo>
                  <a:lnTo>
                    <a:pt x="8644" y="4339"/>
                  </a:lnTo>
                  <a:lnTo>
                    <a:pt x="430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2708250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2996950" y="2223025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1"/>
                  </a:moveTo>
                  <a:lnTo>
                    <a:pt x="0" y="4339"/>
                  </a:lnTo>
                  <a:lnTo>
                    <a:pt x="4306" y="8678"/>
                  </a:lnTo>
                  <a:lnTo>
                    <a:pt x="8644" y="4339"/>
                  </a:lnTo>
                  <a:lnTo>
                    <a:pt x="430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3800200" y="25745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28;p31"/>
            <p:cNvSpPr/>
            <p:nvPr/>
          </p:nvSpPr>
          <p:spPr>
            <a:xfrm>
              <a:off x="4539850" y="2223025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8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4891325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4539850" y="6793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8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34976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40391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0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34976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40391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0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5351275" y="716800"/>
              <a:ext cx="728275" cy="727450"/>
            </a:xfrm>
            <a:custGeom>
              <a:avLst/>
              <a:gdLst/>
              <a:ahLst/>
              <a:cxnLst/>
              <a:rect l="l" t="t" r="r" b="b"/>
              <a:pathLst>
                <a:path w="29131" h="29098" extrusionOk="0">
                  <a:moveTo>
                    <a:pt x="14549" y="6133"/>
                  </a:moveTo>
                  <a:cubicBezTo>
                    <a:pt x="19214" y="6133"/>
                    <a:pt x="22998" y="9917"/>
                    <a:pt x="22998" y="14549"/>
                  </a:cubicBezTo>
                  <a:cubicBezTo>
                    <a:pt x="22998" y="19214"/>
                    <a:pt x="19214" y="22998"/>
                    <a:pt x="14549" y="22998"/>
                  </a:cubicBezTo>
                  <a:cubicBezTo>
                    <a:pt x="9917" y="22998"/>
                    <a:pt x="6133" y="19214"/>
                    <a:pt x="6133" y="14549"/>
                  </a:cubicBezTo>
                  <a:cubicBezTo>
                    <a:pt x="6133" y="9917"/>
                    <a:pt x="9917" y="6133"/>
                    <a:pt x="14549" y="6133"/>
                  </a:cubicBezTo>
                  <a:close/>
                  <a:moveTo>
                    <a:pt x="14549" y="1"/>
                  </a:moveTo>
                  <a:cubicBezTo>
                    <a:pt x="6525" y="1"/>
                    <a:pt x="1" y="6525"/>
                    <a:pt x="1" y="14549"/>
                  </a:cubicBezTo>
                  <a:cubicBezTo>
                    <a:pt x="1" y="22574"/>
                    <a:pt x="6525" y="29098"/>
                    <a:pt x="14549" y="29098"/>
                  </a:cubicBezTo>
                  <a:cubicBezTo>
                    <a:pt x="22573" y="29098"/>
                    <a:pt x="29130" y="22574"/>
                    <a:pt x="29130" y="14549"/>
                  </a:cubicBezTo>
                  <a:cubicBezTo>
                    <a:pt x="29130" y="6525"/>
                    <a:pt x="22573" y="1"/>
                    <a:pt x="1454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5638325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5638325" y="1617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625157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5025900" y="10038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563832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1520900" y="793475"/>
              <a:ext cx="728250" cy="727450"/>
            </a:xfrm>
            <a:custGeom>
              <a:avLst/>
              <a:gdLst/>
              <a:ahLst/>
              <a:cxnLst/>
              <a:rect l="l" t="t" r="r" b="b"/>
              <a:pathLst>
                <a:path w="29130" h="29098" extrusionOk="0">
                  <a:moveTo>
                    <a:pt x="14581" y="6133"/>
                  </a:moveTo>
                  <a:cubicBezTo>
                    <a:pt x="19213" y="6133"/>
                    <a:pt x="22997" y="9917"/>
                    <a:pt x="22997" y="14549"/>
                  </a:cubicBezTo>
                  <a:cubicBezTo>
                    <a:pt x="22997" y="19213"/>
                    <a:pt x="19213" y="22997"/>
                    <a:pt x="14581" y="22997"/>
                  </a:cubicBezTo>
                  <a:cubicBezTo>
                    <a:pt x="9916" y="22997"/>
                    <a:pt x="6133" y="19213"/>
                    <a:pt x="6133" y="14549"/>
                  </a:cubicBezTo>
                  <a:cubicBezTo>
                    <a:pt x="6133" y="9917"/>
                    <a:pt x="9916" y="6133"/>
                    <a:pt x="14581" y="6133"/>
                  </a:cubicBezTo>
                  <a:close/>
                  <a:moveTo>
                    <a:pt x="14581" y="0"/>
                  </a:moveTo>
                  <a:cubicBezTo>
                    <a:pt x="6557" y="0"/>
                    <a:pt x="0" y="6524"/>
                    <a:pt x="0" y="14549"/>
                  </a:cubicBezTo>
                  <a:cubicBezTo>
                    <a:pt x="0" y="22573"/>
                    <a:pt x="6557" y="29097"/>
                    <a:pt x="14581" y="29097"/>
                  </a:cubicBezTo>
                  <a:cubicBezTo>
                    <a:pt x="22606" y="29097"/>
                    <a:pt x="29130" y="22573"/>
                    <a:pt x="29130" y="14549"/>
                  </a:cubicBezTo>
                  <a:cubicBezTo>
                    <a:pt x="29130" y="6524"/>
                    <a:pt x="22606" y="0"/>
                    <a:pt x="1458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1808750" y="4680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1808750" y="16937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2421200" y="10805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119550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180875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2114575" y="238125"/>
              <a:ext cx="1379025" cy="478700"/>
            </a:xfrm>
            <a:custGeom>
              <a:avLst/>
              <a:gdLst/>
              <a:ahLst/>
              <a:cxnLst/>
              <a:rect l="l" t="t" r="r" b="b"/>
              <a:pathLst>
                <a:path w="55161" h="19148" extrusionOk="0">
                  <a:moveTo>
                    <a:pt x="9199" y="0"/>
                  </a:moveTo>
                  <a:lnTo>
                    <a:pt x="9199" y="9199"/>
                  </a:lnTo>
                  <a:lnTo>
                    <a:pt x="0" y="9199"/>
                  </a:lnTo>
                  <a:lnTo>
                    <a:pt x="0" y="15331"/>
                  </a:lnTo>
                  <a:lnTo>
                    <a:pt x="15332" y="15331"/>
                  </a:lnTo>
                  <a:lnTo>
                    <a:pt x="15332" y="6133"/>
                  </a:lnTo>
                  <a:lnTo>
                    <a:pt x="49028" y="6133"/>
                  </a:lnTo>
                  <a:lnTo>
                    <a:pt x="49028" y="19148"/>
                  </a:lnTo>
                  <a:lnTo>
                    <a:pt x="55161" y="19148"/>
                  </a:lnTo>
                  <a:lnTo>
                    <a:pt x="5516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2402450" y="831800"/>
              <a:ext cx="632025" cy="402050"/>
            </a:xfrm>
            <a:custGeom>
              <a:avLst/>
              <a:gdLst/>
              <a:ahLst/>
              <a:cxnLst/>
              <a:rect l="l" t="t" r="r" b="b"/>
              <a:pathLst>
                <a:path w="25281" h="16082" extrusionOk="0">
                  <a:moveTo>
                    <a:pt x="0" y="0"/>
                  </a:moveTo>
                  <a:lnTo>
                    <a:pt x="0" y="6133"/>
                  </a:lnTo>
                  <a:lnTo>
                    <a:pt x="13766" y="6133"/>
                  </a:lnTo>
                  <a:lnTo>
                    <a:pt x="13766" y="16082"/>
                  </a:lnTo>
                  <a:lnTo>
                    <a:pt x="25281" y="16082"/>
                  </a:lnTo>
                  <a:lnTo>
                    <a:pt x="25281" y="9949"/>
                  </a:lnTo>
                  <a:lnTo>
                    <a:pt x="19898" y="9949"/>
                  </a:lnTo>
                  <a:lnTo>
                    <a:pt x="19898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2114575" y="1540450"/>
              <a:ext cx="785350" cy="632050"/>
            </a:xfrm>
            <a:custGeom>
              <a:avLst/>
              <a:gdLst/>
              <a:ahLst/>
              <a:cxnLst/>
              <a:rect l="l" t="t" r="r" b="b"/>
              <a:pathLst>
                <a:path w="31414" h="25282" extrusionOk="0">
                  <a:moveTo>
                    <a:pt x="0" y="1"/>
                  </a:moveTo>
                  <a:lnTo>
                    <a:pt x="0" y="21432"/>
                  </a:lnTo>
                  <a:lnTo>
                    <a:pt x="25281" y="21432"/>
                  </a:lnTo>
                  <a:lnTo>
                    <a:pt x="25281" y="25281"/>
                  </a:lnTo>
                  <a:lnTo>
                    <a:pt x="31413" y="25281"/>
                  </a:lnTo>
                  <a:lnTo>
                    <a:pt x="31413" y="15332"/>
                  </a:lnTo>
                  <a:lnTo>
                    <a:pt x="6133" y="15332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1272150" y="1387150"/>
              <a:ext cx="306675" cy="383300"/>
            </a:xfrm>
            <a:custGeom>
              <a:avLst/>
              <a:gdLst/>
              <a:ahLst/>
              <a:cxnLst/>
              <a:rect l="l" t="t" r="r" b="b"/>
              <a:pathLst>
                <a:path w="12267" h="15332" extrusionOk="0">
                  <a:moveTo>
                    <a:pt x="1" y="0"/>
                  </a:moveTo>
                  <a:lnTo>
                    <a:pt x="1" y="15332"/>
                  </a:lnTo>
                  <a:lnTo>
                    <a:pt x="12266" y="15332"/>
                  </a:lnTo>
                  <a:lnTo>
                    <a:pt x="12266" y="9199"/>
                  </a:lnTo>
                  <a:lnTo>
                    <a:pt x="6134" y="9199"/>
                  </a:lnTo>
                  <a:lnTo>
                    <a:pt x="61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4106825" y="391425"/>
              <a:ext cx="1206150" cy="383300"/>
            </a:xfrm>
            <a:custGeom>
              <a:avLst/>
              <a:gdLst/>
              <a:ahLst/>
              <a:cxnLst/>
              <a:rect l="l" t="t" r="r" b="b"/>
              <a:pathLst>
                <a:path w="48246" h="15332" extrusionOk="0">
                  <a:moveTo>
                    <a:pt x="1" y="1"/>
                  </a:moveTo>
                  <a:lnTo>
                    <a:pt x="1" y="11483"/>
                  </a:lnTo>
                  <a:lnTo>
                    <a:pt x="6133" y="11483"/>
                  </a:lnTo>
                  <a:lnTo>
                    <a:pt x="6133" y="6133"/>
                  </a:lnTo>
                  <a:lnTo>
                    <a:pt x="39829" y="6133"/>
                  </a:lnTo>
                  <a:lnTo>
                    <a:pt x="39829" y="15332"/>
                  </a:lnTo>
                  <a:lnTo>
                    <a:pt x="48245" y="15332"/>
                  </a:lnTo>
                  <a:lnTo>
                    <a:pt x="48245" y="9199"/>
                  </a:lnTo>
                  <a:lnTo>
                    <a:pt x="45962" y="9199"/>
                  </a:lnTo>
                  <a:lnTo>
                    <a:pt x="4596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4662175" y="1080525"/>
              <a:ext cx="210425" cy="306650"/>
            </a:xfrm>
            <a:custGeom>
              <a:avLst/>
              <a:gdLst/>
              <a:ahLst/>
              <a:cxnLst/>
              <a:rect l="l" t="t" r="r" b="b"/>
              <a:pathLst>
                <a:path w="8417" h="12266" extrusionOk="0">
                  <a:moveTo>
                    <a:pt x="1" y="0"/>
                  </a:moveTo>
                  <a:lnTo>
                    <a:pt x="1" y="6133"/>
                  </a:lnTo>
                  <a:lnTo>
                    <a:pt x="2284" y="6133"/>
                  </a:lnTo>
                  <a:lnTo>
                    <a:pt x="2284" y="12265"/>
                  </a:lnTo>
                  <a:lnTo>
                    <a:pt x="8417" y="12265"/>
                  </a:lnTo>
                  <a:lnTo>
                    <a:pt x="841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3340250" y="2382875"/>
              <a:ext cx="230000" cy="306650"/>
            </a:xfrm>
            <a:custGeom>
              <a:avLst/>
              <a:gdLst/>
              <a:ahLst/>
              <a:cxnLst/>
              <a:rect l="l" t="t" r="r" b="b"/>
              <a:pathLst>
                <a:path w="9200" h="12266" extrusionOk="0">
                  <a:moveTo>
                    <a:pt x="3067" y="0"/>
                  </a:moveTo>
                  <a:lnTo>
                    <a:pt x="3067" y="6133"/>
                  </a:lnTo>
                  <a:lnTo>
                    <a:pt x="1" y="6133"/>
                  </a:lnTo>
                  <a:lnTo>
                    <a:pt x="1" y="12265"/>
                  </a:lnTo>
                  <a:lnTo>
                    <a:pt x="9200" y="12265"/>
                  </a:lnTo>
                  <a:lnTo>
                    <a:pt x="92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4719275" y="1847075"/>
              <a:ext cx="613275" cy="382500"/>
            </a:xfrm>
            <a:custGeom>
              <a:avLst/>
              <a:gdLst/>
              <a:ahLst/>
              <a:cxnLst/>
              <a:rect l="l" t="t" r="r" b="b"/>
              <a:pathLst>
                <a:path w="24531" h="15300" extrusionOk="0">
                  <a:moveTo>
                    <a:pt x="0" y="1"/>
                  </a:moveTo>
                  <a:lnTo>
                    <a:pt x="0" y="6101"/>
                  </a:lnTo>
                  <a:lnTo>
                    <a:pt x="12265" y="6101"/>
                  </a:lnTo>
                  <a:lnTo>
                    <a:pt x="12265" y="15300"/>
                  </a:lnTo>
                  <a:lnTo>
                    <a:pt x="24530" y="15300"/>
                  </a:lnTo>
                  <a:lnTo>
                    <a:pt x="24530" y="9167"/>
                  </a:lnTo>
                  <a:lnTo>
                    <a:pt x="18398" y="9167"/>
                  </a:lnTo>
                  <a:lnTo>
                    <a:pt x="18398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6021625" y="1463800"/>
              <a:ext cx="306650" cy="383300"/>
            </a:xfrm>
            <a:custGeom>
              <a:avLst/>
              <a:gdLst/>
              <a:ahLst/>
              <a:cxnLst/>
              <a:rect l="l" t="t" r="r" b="b"/>
              <a:pathLst>
                <a:path w="12266" h="15332" extrusionOk="0">
                  <a:moveTo>
                    <a:pt x="0" y="1"/>
                  </a:moveTo>
                  <a:lnTo>
                    <a:pt x="0" y="15332"/>
                  </a:lnTo>
                  <a:lnTo>
                    <a:pt x="12265" y="15332"/>
                  </a:lnTo>
                  <a:lnTo>
                    <a:pt x="12265" y="9199"/>
                  </a:lnTo>
                  <a:lnTo>
                    <a:pt x="6133" y="9199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6098275" y="314775"/>
              <a:ext cx="306650" cy="306650"/>
            </a:xfrm>
            <a:custGeom>
              <a:avLst/>
              <a:gdLst/>
              <a:ahLst/>
              <a:cxnLst/>
              <a:rect l="l" t="t" r="r" b="b"/>
              <a:pathLst>
                <a:path w="12266" h="12266" extrusionOk="0">
                  <a:moveTo>
                    <a:pt x="6133" y="0"/>
                  </a:moveTo>
                  <a:lnTo>
                    <a:pt x="6133" y="6133"/>
                  </a:lnTo>
                  <a:lnTo>
                    <a:pt x="0" y="6133"/>
                  </a:lnTo>
                  <a:lnTo>
                    <a:pt x="0" y="12265"/>
                  </a:lnTo>
                  <a:lnTo>
                    <a:pt x="12265" y="12265"/>
                  </a:lnTo>
                  <a:lnTo>
                    <a:pt x="122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2976550" y="4087250"/>
              <a:ext cx="153350" cy="325425"/>
            </a:xfrm>
            <a:custGeom>
              <a:avLst/>
              <a:gdLst/>
              <a:ahLst/>
              <a:cxnLst/>
              <a:rect l="l" t="t" r="r" b="b"/>
              <a:pathLst>
                <a:path w="6134" h="13017" extrusionOk="0">
                  <a:moveTo>
                    <a:pt x="1" y="1"/>
                  </a:moveTo>
                  <a:lnTo>
                    <a:pt x="1" y="13016"/>
                  </a:lnTo>
                  <a:lnTo>
                    <a:pt x="6133" y="1301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258" name="Google Shape;258;p31"/>
          <p:cNvCxnSpPr/>
          <p:nvPr/>
        </p:nvCxnSpPr>
        <p:spPr>
          <a:xfrm>
            <a:off x="1670925" y="1881875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9" name="Google Shape;259;p31"/>
          <p:cNvCxnSpPr/>
          <p:nvPr/>
        </p:nvCxnSpPr>
        <p:spPr>
          <a:xfrm>
            <a:off x="5746475" y="1881875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60" name="Google Shape;260;p31"/>
          <p:cNvGrpSpPr/>
          <p:nvPr/>
        </p:nvGrpSpPr>
        <p:grpSpPr>
          <a:xfrm>
            <a:off x="1131976" y="2055046"/>
            <a:ext cx="379958" cy="379958"/>
            <a:chOff x="1190625" y="238125"/>
            <a:chExt cx="5219200" cy="5219200"/>
          </a:xfrm>
        </p:grpSpPr>
        <p:sp>
          <p:nvSpPr>
            <p:cNvPr id="261" name="Google Shape;261;p31"/>
            <p:cNvSpPr/>
            <p:nvPr/>
          </p:nvSpPr>
          <p:spPr>
            <a:xfrm>
              <a:off x="2188775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5258300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2188775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5258300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2188775" y="1236275"/>
              <a:ext cx="3222875" cy="3222875"/>
            </a:xfrm>
            <a:custGeom>
              <a:avLst/>
              <a:gdLst/>
              <a:ahLst/>
              <a:cxnLst/>
              <a:rect l="l" t="t" r="r" b="b"/>
              <a:pathLst>
                <a:path w="128915" h="128915" extrusionOk="0">
                  <a:moveTo>
                    <a:pt x="110517" y="6133"/>
                  </a:moveTo>
                  <a:lnTo>
                    <a:pt x="110517" y="18398"/>
                  </a:lnTo>
                  <a:lnTo>
                    <a:pt x="122782" y="18398"/>
                  </a:lnTo>
                  <a:lnTo>
                    <a:pt x="122782" y="110517"/>
                  </a:lnTo>
                  <a:lnTo>
                    <a:pt x="110517" y="110517"/>
                  </a:lnTo>
                  <a:lnTo>
                    <a:pt x="110517" y="122782"/>
                  </a:lnTo>
                  <a:lnTo>
                    <a:pt x="18398" y="122782"/>
                  </a:lnTo>
                  <a:lnTo>
                    <a:pt x="18398" y="110517"/>
                  </a:lnTo>
                  <a:lnTo>
                    <a:pt x="6133" y="110517"/>
                  </a:lnTo>
                  <a:lnTo>
                    <a:pt x="6133" y="18398"/>
                  </a:lnTo>
                  <a:lnTo>
                    <a:pt x="18398" y="18398"/>
                  </a:lnTo>
                  <a:lnTo>
                    <a:pt x="18398" y="6133"/>
                  </a:lnTo>
                  <a:close/>
                  <a:moveTo>
                    <a:pt x="12266" y="1"/>
                  </a:moveTo>
                  <a:lnTo>
                    <a:pt x="12266" y="12266"/>
                  </a:lnTo>
                  <a:lnTo>
                    <a:pt x="1" y="12266"/>
                  </a:lnTo>
                  <a:lnTo>
                    <a:pt x="1" y="116649"/>
                  </a:lnTo>
                  <a:lnTo>
                    <a:pt x="12266" y="116649"/>
                  </a:lnTo>
                  <a:lnTo>
                    <a:pt x="12266" y="128914"/>
                  </a:lnTo>
                  <a:lnTo>
                    <a:pt x="116649" y="128914"/>
                  </a:lnTo>
                  <a:lnTo>
                    <a:pt x="116649" y="116649"/>
                  </a:lnTo>
                  <a:lnTo>
                    <a:pt x="128914" y="116649"/>
                  </a:lnTo>
                  <a:lnTo>
                    <a:pt x="128914" y="12266"/>
                  </a:lnTo>
                  <a:lnTo>
                    <a:pt x="116649" y="12266"/>
                  </a:lnTo>
                  <a:lnTo>
                    <a:pt x="11664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2495400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280202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31094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341610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3723550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403017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4337625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464425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280202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109475" y="15429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341610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3723550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403017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4337625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464425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49516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2495400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2802025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4644250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644250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4644250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4644250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951675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4951675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4951675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951675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644250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4951675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2495400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280202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31094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341610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3723550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403017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2495400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2802025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4337625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464425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5" y="6165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280202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3109475" y="39991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2802025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2802025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2802025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2495400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2495400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2495400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341610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3723550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403017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4337625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464425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49516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1728025" y="775525"/>
              <a:ext cx="4144375" cy="4144375"/>
            </a:xfrm>
            <a:custGeom>
              <a:avLst/>
              <a:gdLst/>
              <a:ahLst/>
              <a:cxnLst/>
              <a:rect l="l" t="t" r="r" b="b"/>
              <a:pathLst>
                <a:path w="165775" h="165775" extrusionOk="0">
                  <a:moveTo>
                    <a:pt x="154097" y="12298"/>
                  </a:moveTo>
                  <a:lnTo>
                    <a:pt x="154097" y="154292"/>
                  </a:lnTo>
                  <a:lnTo>
                    <a:pt x="12102" y="154292"/>
                  </a:lnTo>
                  <a:lnTo>
                    <a:pt x="12102" y="12298"/>
                  </a:lnTo>
                  <a:close/>
                  <a:moveTo>
                    <a:pt x="14810" y="0"/>
                  </a:moveTo>
                  <a:lnTo>
                    <a:pt x="14810" y="6166"/>
                  </a:lnTo>
                  <a:lnTo>
                    <a:pt x="5970" y="6166"/>
                  </a:lnTo>
                  <a:lnTo>
                    <a:pt x="5970" y="19181"/>
                  </a:lnTo>
                  <a:lnTo>
                    <a:pt x="0" y="19181"/>
                  </a:lnTo>
                  <a:lnTo>
                    <a:pt x="0" y="25314"/>
                  </a:lnTo>
                  <a:lnTo>
                    <a:pt x="5970" y="25314"/>
                  </a:lnTo>
                  <a:lnTo>
                    <a:pt x="5970" y="37579"/>
                  </a:lnTo>
                  <a:lnTo>
                    <a:pt x="0" y="37579"/>
                  </a:lnTo>
                  <a:lnTo>
                    <a:pt x="0" y="43711"/>
                  </a:lnTo>
                  <a:lnTo>
                    <a:pt x="5970" y="43711"/>
                  </a:lnTo>
                  <a:lnTo>
                    <a:pt x="5970" y="55944"/>
                  </a:lnTo>
                  <a:lnTo>
                    <a:pt x="0" y="55944"/>
                  </a:lnTo>
                  <a:lnTo>
                    <a:pt x="0" y="62109"/>
                  </a:lnTo>
                  <a:lnTo>
                    <a:pt x="5970" y="62109"/>
                  </a:lnTo>
                  <a:lnTo>
                    <a:pt x="5970" y="74341"/>
                  </a:lnTo>
                  <a:lnTo>
                    <a:pt x="0" y="74341"/>
                  </a:lnTo>
                  <a:lnTo>
                    <a:pt x="0" y="80474"/>
                  </a:lnTo>
                  <a:lnTo>
                    <a:pt x="5970" y="80474"/>
                  </a:lnTo>
                  <a:lnTo>
                    <a:pt x="5970" y="92739"/>
                  </a:lnTo>
                  <a:lnTo>
                    <a:pt x="0" y="92739"/>
                  </a:lnTo>
                  <a:lnTo>
                    <a:pt x="0" y="98871"/>
                  </a:lnTo>
                  <a:lnTo>
                    <a:pt x="5970" y="98871"/>
                  </a:lnTo>
                  <a:lnTo>
                    <a:pt x="5970" y="111136"/>
                  </a:lnTo>
                  <a:lnTo>
                    <a:pt x="0" y="111136"/>
                  </a:lnTo>
                  <a:lnTo>
                    <a:pt x="0" y="117269"/>
                  </a:lnTo>
                  <a:lnTo>
                    <a:pt x="5970" y="117269"/>
                  </a:lnTo>
                  <a:lnTo>
                    <a:pt x="5970" y="129501"/>
                  </a:lnTo>
                  <a:lnTo>
                    <a:pt x="0" y="129501"/>
                  </a:lnTo>
                  <a:lnTo>
                    <a:pt x="0" y="135634"/>
                  </a:lnTo>
                  <a:lnTo>
                    <a:pt x="5970" y="135634"/>
                  </a:lnTo>
                  <a:lnTo>
                    <a:pt x="5970" y="147899"/>
                  </a:lnTo>
                  <a:lnTo>
                    <a:pt x="0" y="147899"/>
                  </a:lnTo>
                  <a:lnTo>
                    <a:pt x="0" y="154031"/>
                  </a:lnTo>
                  <a:lnTo>
                    <a:pt x="5970" y="154031"/>
                  </a:lnTo>
                  <a:lnTo>
                    <a:pt x="5970" y="160425"/>
                  </a:lnTo>
                  <a:lnTo>
                    <a:pt x="15332" y="160425"/>
                  </a:lnTo>
                  <a:lnTo>
                    <a:pt x="15332" y="165775"/>
                  </a:lnTo>
                  <a:lnTo>
                    <a:pt x="21497" y="165775"/>
                  </a:lnTo>
                  <a:lnTo>
                    <a:pt x="21497" y="160425"/>
                  </a:lnTo>
                  <a:lnTo>
                    <a:pt x="33729" y="160425"/>
                  </a:lnTo>
                  <a:lnTo>
                    <a:pt x="33729" y="165775"/>
                  </a:lnTo>
                  <a:lnTo>
                    <a:pt x="39862" y="165775"/>
                  </a:lnTo>
                  <a:lnTo>
                    <a:pt x="39862" y="160425"/>
                  </a:lnTo>
                  <a:lnTo>
                    <a:pt x="52127" y="160425"/>
                  </a:lnTo>
                  <a:lnTo>
                    <a:pt x="52127" y="165775"/>
                  </a:lnTo>
                  <a:lnTo>
                    <a:pt x="58260" y="165775"/>
                  </a:lnTo>
                  <a:lnTo>
                    <a:pt x="58260" y="160425"/>
                  </a:lnTo>
                  <a:lnTo>
                    <a:pt x="70492" y="160425"/>
                  </a:lnTo>
                  <a:lnTo>
                    <a:pt x="70492" y="165775"/>
                  </a:lnTo>
                  <a:lnTo>
                    <a:pt x="76657" y="165775"/>
                  </a:lnTo>
                  <a:lnTo>
                    <a:pt x="76657" y="160425"/>
                  </a:lnTo>
                  <a:lnTo>
                    <a:pt x="88890" y="160425"/>
                  </a:lnTo>
                  <a:lnTo>
                    <a:pt x="88890" y="165775"/>
                  </a:lnTo>
                  <a:lnTo>
                    <a:pt x="95022" y="165775"/>
                  </a:lnTo>
                  <a:lnTo>
                    <a:pt x="95022" y="160425"/>
                  </a:lnTo>
                  <a:lnTo>
                    <a:pt x="107287" y="160425"/>
                  </a:lnTo>
                  <a:lnTo>
                    <a:pt x="107287" y="165775"/>
                  </a:lnTo>
                  <a:lnTo>
                    <a:pt x="113420" y="165775"/>
                  </a:lnTo>
                  <a:lnTo>
                    <a:pt x="113420" y="160425"/>
                  </a:lnTo>
                  <a:lnTo>
                    <a:pt x="125685" y="160425"/>
                  </a:lnTo>
                  <a:lnTo>
                    <a:pt x="125685" y="165775"/>
                  </a:lnTo>
                  <a:lnTo>
                    <a:pt x="131817" y="165775"/>
                  </a:lnTo>
                  <a:lnTo>
                    <a:pt x="131817" y="160425"/>
                  </a:lnTo>
                  <a:lnTo>
                    <a:pt x="144050" y="160425"/>
                  </a:lnTo>
                  <a:lnTo>
                    <a:pt x="144050" y="165775"/>
                  </a:lnTo>
                  <a:lnTo>
                    <a:pt x="150182" y="165775"/>
                  </a:lnTo>
                  <a:lnTo>
                    <a:pt x="150182" y="160425"/>
                  </a:lnTo>
                  <a:lnTo>
                    <a:pt x="160229" y="160425"/>
                  </a:lnTo>
                  <a:lnTo>
                    <a:pt x="160229" y="150215"/>
                  </a:lnTo>
                  <a:lnTo>
                    <a:pt x="165775" y="150215"/>
                  </a:lnTo>
                  <a:lnTo>
                    <a:pt x="165775" y="144050"/>
                  </a:lnTo>
                  <a:lnTo>
                    <a:pt x="160229" y="144050"/>
                  </a:lnTo>
                  <a:lnTo>
                    <a:pt x="160229" y="131817"/>
                  </a:lnTo>
                  <a:lnTo>
                    <a:pt x="165775" y="131817"/>
                  </a:lnTo>
                  <a:lnTo>
                    <a:pt x="165775" y="125685"/>
                  </a:lnTo>
                  <a:lnTo>
                    <a:pt x="160229" y="125685"/>
                  </a:lnTo>
                  <a:lnTo>
                    <a:pt x="160229" y="113420"/>
                  </a:lnTo>
                  <a:lnTo>
                    <a:pt x="165775" y="113420"/>
                  </a:lnTo>
                  <a:lnTo>
                    <a:pt x="165775" y="107287"/>
                  </a:lnTo>
                  <a:lnTo>
                    <a:pt x="160229" y="107287"/>
                  </a:lnTo>
                  <a:lnTo>
                    <a:pt x="160229" y="95022"/>
                  </a:lnTo>
                  <a:lnTo>
                    <a:pt x="165775" y="95022"/>
                  </a:lnTo>
                  <a:lnTo>
                    <a:pt x="165775" y="88890"/>
                  </a:lnTo>
                  <a:lnTo>
                    <a:pt x="160229" y="88890"/>
                  </a:lnTo>
                  <a:lnTo>
                    <a:pt x="160229" y="76657"/>
                  </a:lnTo>
                  <a:lnTo>
                    <a:pt x="165775" y="76657"/>
                  </a:lnTo>
                  <a:lnTo>
                    <a:pt x="165775" y="70525"/>
                  </a:lnTo>
                  <a:lnTo>
                    <a:pt x="160229" y="70525"/>
                  </a:lnTo>
                  <a:lnTo>
                    <a:pt x="160229" y="58260"/>
                  </a:lnTo>
                  <a:lnTo>
                    <a:pt x="165775" y="58260"/>
                  </a:lnTo>
                  <a:lnTo>
                    <a:pt x="165775" y="52127"/>
                  </a:lnTo>
                  <a:lnTo>
                    <a:pt x="160229" y="52127"/>
                  </a:lnTo>
                  <a:lnTo>
                    <a:pt x="160229" y="39862"/>
                  </a:lnTo>
                  <a:lnTo>
                    <a:pt x="165775" y="39862"/>
                  </a:lnTo>
                  <a:lnTo>
                    <a:pt x="165775" y="33729"/>
                  </a:lnTo>
                  <a:lnTo>
                    <a:pt x="160229" y="33729"/>
                  </a:lnTo>
                  <a:lnTo>
                    <a:pt x="160229" y="21497"/>
                  </a:lnTo>
                  <a:lnTo>
                    <a:pt x="165775" y="21497"/>
                  </a:lnTo>
                  <a:lnTo>
                    <a:pt x="165775" y="15332"/>
                  </a:lnTo>
                  <a:lnTo>
                    <a:pt x="160229" y="15332"/>
                  </a:lnTo>
                  <a:lnTo>
                    <a:pt x="160229" y="6166"/>
                  </a:lnTo>
                  <a:lnTo>
                    <a:pt x="149660" y="6166"/>
                  </a:lnTo>
                  <a:lnTo>
                    <a:pt x="149660" y="0"/>
                  </a:lnTo>
                  <a:lnTo>
                    <a:pt x="143528" y="0"/>
                  </a:lnTo>
                  <a:lnTo>
                    <a:pt x="143528" y="6166"/>
                  </a:lnTo>
                  <a:lnTo>
                    <a:pt x="131263" y="6166"/>
                  </a:lnTo>
                  <a:lnTo>
                    <a:pt x="131263" y="0"/>
                  </a:lnTo>
                  <a:lnTo>
                    <a:pt x="125130" y="0"/>
                  </a:lnTo>
                  <a:lnTo>
                    <a:pt x="125130" y="6166"/>
                  </a:lnTo>
                  <a:lnTo>
                    <a:pt x="112898" y="6166"/>
                  </a:lnTo>
                  <a:lnTo>
                    <a:pt x="112898" y="0"/>
                  </a:lnTo>
                  <a:lnTo>
                    <a:pt x="106733" y="0"/>
                  </a:lnTo>
                  <a:lnTo>
                    <a:pt x="106733" y="6166"/>
                  </a:lnTo>
                  <a:lnTo>
                    <a:pt x="94500" y="6166"/>
                  </a:lnTo>
                  <a:lnTo>
                    <a:pt x="94500" y="0"/>
                  </a:lnTo>
                  <a:lnTo>
                    <a:pt x="88368" y="0"/>
                  </a:lnTo>
                  <a:lnTo>
                    <a:pt x="88368" y="6166"/>
                  </a:lnTo>
                  <a:lnTo>
                    <a:pt x="76103" y="6166"/>
                  </a:lnTo>
                  <a:lnTo>
                    <a:pt x="76103" y="0"/>
                  </a:lnTo>
                  <a:lnTo>
                    <a:pt x="69970" y="0"/>
                  </a:lnTo>
                  <a:lnTo>
                    <a:pt x="69970" y="6166"/>
                  </a:lnTo>
                  <a:lnTo>
                    <a:pt x="57738" y="6166"/>
                  </a:lnTo>
                  <a:lnTo>
                    <a:pt x="57738" y="0"/>
                  </a:lnTo>
                  <a:lnTo>
                    <a:pt x="51572" y="0"/>
                  </a:lnTo>
                  <a:lnTo>
                    <a:pt x="51572" y="6166"/>
                  </a:lnTo>
                  <a:lnTo>
                    <a:pt x="39340" y="6166"/>
                  </a:lnTo>
                  <a:lnTo>
                    <a:pt x="39340" y="0"/>
                  </a:lnTo>
                  <a:lnTo>
                    <a:pt x="33208" y="0"/>
                  </a:lnTo>
                  <a:lnTo>
                    <a:pt x="33208" y="6166"/>
                  </a:lnTo>
                  <a:lnTo>
                    <a:pt x="20942" y="6166"/>
                  </a:lnTo>
                  <a:lnTo>
                    <a:pt x="20942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3416100" y="2463600"/>
              <a:ext cx="460775" cy="768225"/>
            </a:xfrm>
            <a:custGeom>
              <a:avLst/>
              <a:gdLst/>
              <a:ahLst/>
              <a:cxnLst/>
              <a:rect l="l" t="t" r="r" b="b"/>
              <a:pathLst>
                <a:path w="18431" h="30729" extrusionOk="0">
                  <a:moveTo>
                    <a:pt x="12298" y="6166"/>
                  </a:moveTo>
                  <a:lnTo>
                    <a:pt x="12298" y="15789"/>
                  </a:lnTo>
                  <a:lnTo>
                    <a:pt x="6166" y="15789"/>
                  </a:lnTo>
                  <a:lnTo>
                    <a:pt x="6166" y="6166"/>
                  </a:lnTo>
                  <a:close/>
                  <a:moveTo>
                    <a:pt x="1" y="1"/>
                  </a:moveTo>
                  <a:lnTo>
                    <a:pt x="1" y="30729"/>
                  </a:lnTo>
                  <a:lnTo>
                    <a:pt x="6166" y="30729"/>
                  </a:lnTo>
                  <a:lnTo>
                    <a:pt x="6166" y="21921"/>
                  </a:lnTo>
                  <a:lnTo>
                    <a:pt x="12298" y="21921"/>
                  </a:lnTo>
                  <a:lnTo>
                    <a:pt x="12298" y="30729"/>
                  </a:lnTo>
                  <a:lnTo>
                    <a:pt x="18431" y="30729"/>
                  </a:lnTo>
                  <a:lnTo>
                    <a:pt x="1843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4030175" y="2463600"/>
              <a:ext cx="159050" cy="777200"/>
            </a:xfrm>
            <a:custGeom>
              <a:avLst/>
              <a:gdLst/>
              <a:ahLst/>
              <a:cxnLst/>
              <a:rect l="l" t="t" r="r" b="b"/>
              <a:pathLst>
                <a:path w="6362" h="31088" extrusionOk="0">
                  <a:moveTo>
                    <a:pt x="6166" y="1"/>
                  </a:moveTo>
                  <a:lnTo>
                    <a:pt x="0" y="33"/>
                  </a:lnTo>
                  <a:lnTo>
                    <a:pt x="229" y="31087"/>
                  </a:lnTo>
                  <a:lnTo>
                    <a:pt x="6361" y="31055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209825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2558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3017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3477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3937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4396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4856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31"/>
            <p:cNvSpPr/>
            <p:nvPr/>
          </p:nvSpPr>
          <p:spPr>
            <a:xfrm>
              <a:off x="5316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31"/>
            <p:cNvSpPr/>
            <p:nvPr/>
          </p:nvSpPr>
          <p:spPr>
            <a:xfrm>
              <a:off x="1190625" y="4472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1190625" y="4013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1190625" y="3553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1190625" y="3093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1190625" y="2634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1190625" y="2174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1190625" y="1714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1190625" y="125502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4"/>
                  </a:lnTo>
                  <a:lnTo>
                    <a:pt x="15364" y="6134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532925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870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4410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3950250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3491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3031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57125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211130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6025700" y="115880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6025700" y="161875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6025700" y="2078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6025700" y="2538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6025700" y="2997750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6025700" y="3457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6025700" y="3917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6025700" y="437675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353" name="Google Shape;353;p31"/>
          <p:cNvCxnSpPr/>
          <p:nvPr/>
        </p:nvCxnSpPr>
        <p:spPr>
          <a:xfrm>
            <a:off x="1670925" y="3479000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54" name="Google Shape;354;p31"/>
          <p:cNvCxnSpPr/>
          <p:nvPr/>
        </p:nvCxnSpPr>
        <p:spPr>
          <a:xfrm>
            <a:off x="5746475" y="3479000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55" name="Google Shape;355;p31"/>
          <p:cNvGrpSpPr/>
          <p:nvPr/>
        </p:nvGrpSpPr>
        <p:grpSpPr>
          <a:xfrm>
            <a:off x="1132013" y="3640428"/>
            <a:ext cx="379870" cy="403444"/>
            <a:chOff x="1343100" y="238125"/>
            <a:chExt cx="4914225" cy="5219200"/>
          </a:xfrm>
        </p:grpSpPr>
        <p:sp>
          <p:nvSpPr>
            <p:cNvPr id="356" name="Google Shape;356;p31"/>
            <p:cNvSpPr/>
            <p:nvPr/>
          </p:nvSpPr>
          <p:spPr>
            <a:xfrm>
              <a:off x="4110900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441672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19347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3499275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334677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36526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39584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6422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334677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36526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39584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26422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3499275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3805100" y="352620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110900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3499275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3805100" y="230295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110900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2505200" y="3985325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1791625" y="1461350"/>
              <a:ext cx="4180275" cy="3384350"/>
            </a:xfrm>
            <a:custGeom>
              <a:avLst/>
              <a:gdLst/>
              <a:ahLst/>
              <a:cxnLst/>
              <a:rect l="l" t="t" r="r" b="b"/>
              <a:pathLst>
                <a:path w="167211" h="135374" extrusionOk="0">
                  <a:moveTo>
                    <a:pt x="53008" y="30174"/>
                  </a:moveTo>
                  <a:lnTo>
                    <a:pt x="53008" y="30174"/>
                  </a:lnTo>
                  <a:cubicBezTo>
                    <a:pt x="44984" y="38068"/>
                    <a:pt x="40025" y="49061"/>
                    <a:pt x="40025" y="61196"/>
                  </a:cubicBezTo>
                  <a:cubicBezTo>
                    <a:pt x="40025" y="64327"/>
                    <a:pt x="40352" y="67393"/>
                    <a:pt x="41004" y="70362"/>
                  </a:cubicBezTo>
                  <a:lnTo>
                    <a:pt x="28543" y="70362"/>
                  </a:lnTo>
                  <a:lnTo>
                    <a:pt x="28543" y="78549"/>
                  </a:lnTo>
                  <a:cubicBezTo>
                    <a:pt x="18692" y="71536"/>
                    <a:pt x="11483" y="64523"/>
                    <a:pt x="8254" y="61196"/>
                  </a:cubicBezTo>
                  <a:cubicBezTo>
                    <a:pt x="13766" y="55520"/>
                    <a:pt x="30729" y="39308"/>
                    <a:pt x="53008" y="30174"/>
                  </a:cubicBezTo>
                  <a:close/>
                  <a:moveTo>
                    <a:pt x="42798" y="76494"/>
                  </a:moveTo>
                  <a:cubicBezTo>
                    <a:pt x="45016" y="82464"/>
                    <a:pt x="48539" y="87813"/>
                    <a:pt x="53008" y="92217"/>
                  </a:cubicBezTo>
                  <a:cubicBezTo>
                    <a:pt x="46191" y="89412"/>
                    <a:pt x="39993" y="86019"/>
                    <a:pt x="34676" y="82660"/>
                  </a:cubicBezTo>
                  <a:lnTo>
                    <a:pt x="34676" y="76494"/>
                  </a:lnTo>
                  <a:close/>
                  <a:moveTo>
                    <a:pt x="114203" y="30174"/>
                  </a:moveTo>
                  <a:cubicBezTo>
                    <a:pt x="123467" y="33958"/>
                    <a:pt x="131589" y="38851"/>
                    <a:pt x="137950" y="43353"/>
                  </a:cubicBezTo>
                  <a:cubicBezTo>
                    <a:pt x="148160" y="50496"/>
                    <a:pt x="155630" y="57771"/>
                    <a:pt x="158957" y="61196"/>
                  </a:cubicBezTo>
                  <a:cubicBezTo>
                    <a:pt x="153445" y="66839"/>
                    <a:pt x="136482" y="83084"/>
                    <a:pt x="114203" y="92217"/>
                  </a:cubicBezTo>
                  <a:cubicBezTo>
                    <a:pt x="122227" y="84291"/>
                    <a:pt x="127186" y="73330"/>
                    <a:pt x="127186" y="61196"/>
                  </a:cubicBezTo>
                  <a:cubicBezTo>
                    <a:pt x="127186" y="49061"/>
                    <a:pt x="122227" y="38101"/>
                    <a:pt x="114203" y="30174"/>
                  </a:cubicBezTo>
                  <a:close/>
                  <a:moveTo>
                    <a:pt x="86672" y="23846"/>
                  </a:moveTo>
                  <a:cubicBezTo>
                    <a:pt x="105885" y="25412"/>
                    <a:pt x="121086" y="41559"/>
                    <a:pt x="121086" y="61196"/>
                  </a:cubicBezTo>
                  <a:cubicBezTo>
                    <a:pt x="121086" y="80833"/>
                    <a:pt x="105885" y="96980"/>
                    <a:pt x="86672" y="98545"/>
                  </a:cubicBezTo>
                  <a:lnTo>
                    <a:pt x="86672" y="94827"/>
                  </a:lnTo>
                  <a:lnTo>
                    <a:pt x="80539" y="94827"/>
                  </a:lnTo>
                  <a:lnTo>
                    <a:pt x="80539" y="98545"/>
                  </a:lnTo>
                  <a:cubicBezTo>
                    <a:pt x="66643" y="97404"/>
                    <a:pt x="54867" y="88662"/>
                    <a:pt x="49387" y="76494"/>
                  </a:cubicBezTo>
                  <a:lnTo>
                    <a:pt x="56825" y="76494"/>
                  </a:lnTo>
                  <a:lnTo>
                    <a:pt x="56825" y="70362"/>
                  </a:lnTo>
                  <a:lnTo>
                    <a:pt x="47267" y="70362"/>
                  </a:lnTo>
                  <a:cubicBezTo>
                    <a:pt x="46517" y="67426"/>
                    <a:pt x="46125" y="64360"/>
                    <a:pt x="46125" y="61196"/>
                  </a:cubicBezTo>
                  <a:cubicBezTo>
                    <a:pt x="46125" y="41559"/>
                    <a:pt x="61294" y="25412"/>
                    <a:pt x="80539" y="23846"/>
                  </a:cubicBezTo>
                  <a:lnTo>
                    <a:pt x="80539" y="28315"/>
                  </a:lnTo>
                  <a:lnTo>
                    <a:pt x="86672" y="28315"/>
                  </a:lnTo>
                  <a:lnTo>
                    <a:pt x="86672" y="23846"/>
                  </a:lnTo>
                  <a:close/>
                  <a:moveTo>
                    <a:pt x="80539" y="1"/>
                  </a:moveTo>
                  <a:lnTo>
                    <a:pt x="80539" y="17681"/>
                  </a:lnTo>
                  <a:cubicBezTo>
                    <a:pt x="58293" y="18594"/>
                    <a:pt x="38525" y="29326"/>
                    <a:pt x="25607" y="38427"/>
                  </a:cubicBezTo>
                  <a:cubicBezTo>
                    <a:pt x="11092" y="48637"/>
                    <a:pt x="2154" y="58749"/>
                    <a:pt x="1762" y="59173"/>
                  </a:cubicBezTo>
                  <a:lnTo>
                    <a:pt x="1" y="61196"/>
                  </a:lnTo>
                  <a:lnTo>
                    <a:pt x="1762" y="63218"/>
                  </a:lnTo>
                  <a:cubicBezTo>
                    <a:pt x="2154" y="63642"/>
                    <a:pt x="11092" y="73722"/>
                    <a:pt x="25607" y="83964"/>
                  </a:cubicBezTo>
                  <a:cubicBezTo>
                    <a:pt x="26553" y="84617"/>
                    <a:pt x="27532" y="85302"/>
                    <a:pt x="28543" y="85954"/>
                  </a:cubicBezTo>
                  <a:lnTo>
                    <a:pt x="28543" y="94827"/>
                  </a:lnTo>
                  <a:lnTo>
                    <a:pt x="34676" y="94827"/>
                  </a:lnTo>
                  <a:lnTo>
                    <a:pt x="34676" y="89836"/>
                  </a:lnTo>
                  <a:cubicBezTo>
                    <a:pt x="46973" y="97143"/>
                    <a:pt x="62990" y="103993"/>
                    <a:pt x="80539" y="104711"/>
                  </a:cubicBezTo>
                  <a:lnTo>
                    <a:pt x="80539" y="135373"/>
                  </a:lnTo>
                  <a:lnTo>
                    <a:pt x="114203" y="135373"/>
                  </a:lnTo>
                  <a:lnTo>
                    <a:pt x="114203" y="129241"/>
                  </a:lnTo>
                  <a:lnTo>
                    <a:pt x="86672" y="129241"/>
                  </a:lnTo>
                  <a:lnTo>
                    <a:pt x="86672" y="104711"/>
                  </a:lnTo>
                  <a:cubicBezTo>
                    <a:pt x="108919" y="103797"/>
                    <a:pt x="128686" y="93033"/>
                    <a:pt x="141604" y="83964"/>
                  </a:cubicBezTo>
                  <a:cubicBezTo>
                    <a:pt x="156120" y="73722"/>
                    <a:pt x="165057" y="63642"/>
                    <a:pt x="165449" y="63218"/>
                  </a:cubicBezTo>
                  <a:lnTo>
                    <a:pt x="167210" y="61196"/>
                  </a:lnTo>
                  <a:lnTo>
                    <a:pt x="165449" y="59173"/>
                  </a:lnTo>
                  <a:cubicBezTo>
                    <a:pt x="165057" y="58749"/>
                    <a:pt x="156120" y="48637"/>
                    <a:pt x="141604" y="38427"/>
                  </a:cubicBezTo>
                  <a:cubicBezTo>
                    <a:pt x="128686" y="29326"/>
                    <a:pt x="108919" y="18594"/>
                    <a:pt x="86672" y="17681"/>
                  </a:cubicBezTo>
                  <a:lnTo>
                    <a:pt x="8667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1970225" y="4367775"/>
              <a:ext cx="688300" cy="152525"/>
            </a:xfrm>
            <a:custGeom>
              <a:avLst/>
              <a:gdLst/>
              <a:ahLst/>
              <a:cxnLst/>
              <a:rect l="l" t="t" r="r" b="b"/>
              <a:pathLst>
                <a:path w="27532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27532" y="6101"/>
                  </a:lnTo>
                  <a:lnTo>
                    <a:pt x="2753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1664425" y="4367775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1664425" y="4673600"/>
              <a:ext cx="381675" cy="152525"/>
            </a:xfrm>
            <a:custGeom>
              <a:avLst/>
              <a:gdLst/>
              <a:ahLst/>
              <a:cxnLst/>
              <a:rect l="l" t="t" r="r" b="b"/>
              <a:pathLst>
                <a:path w="15267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15266" y="6100"/>
                  </a:lnTo>
                  <a:lnTo>
                    <a:pt x="152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2199375" y="46736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2505200" y="467360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1664425" y="4979400"/>
              <a:ext cx="994100" cy="152525"/>
            </a:xfrm>
            <a:custGeom>
              <a:avLst/>
              <a:gdLst/>
              <a:ahLst/>
              <a:cxnLst/>
              <a:rect l="l" t="t" r="r" b="b"/>
              <a:pathLst>
                <a:path w="39764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39764" y="6101"/>
                  </a:lnTo>
                  <a:lnTo>
                    <a:pt x="397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4799175" y="46923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5105000" y="4692350"/>
              <a:ext cx="1152325" cy="153350"/>
            </a:xfrm>
            <a:custGeom>
              <a:avLst/>
              <a:gdLst/>
              <a:ahLst/>
              <a:cxnLst/>
              <a:rect l="l" t="t" r="r" b="b"/>
              <a:pathLst>
                <a:path w="4609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46092" y="6133"/>
                  </a:lnTo>
                  <a:lnTo>
                    <a:pt x="4609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5105000" y="49981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5410800" y="49981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5717425" y="4998175"/>
              <a:ext cx="539900" cy="153325"/>
            </a:xfrm>
            <a:custGeom>
              <a:avLst/>
              <a:gdLst/>
              <a:ahLst/>
              <a:cxnLst/>
              <a:rect l="l" t="t" r="r" b="b"/>
              <a:pathLst>
                <a:path w="2159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21595" y="6133"/>
                  </a:lnTo>
                  <a:lnTo>
                    <a:pt x="2159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5105000" y="5303975"/>
              <a:ext cx="846500" cy="153350"/>
            </a:xfrm>
            <a:custGeom>
              <a:avLst/>
              <a:gdLst/>
              <a:ahLst/>
              <a:cxnLst/>
              <a:rect l="l" t="t" r="r" b="b"/>
              <a:pathLst>
                <a:path w="33860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860" y="6133"/>
                  </a:lnTo>
                  <a:lnTo>
                    <a:pt x="3386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6104800" y="53039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05100" y="115555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05100" y="2381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4110900" y="238125"/>
              <a:ext cx="841625" cy="153325"/>
            </a:xfrm>
            <a:custGeom>
              <a:avLst/>
              <a:gdLst/>
              <a:ahLst/>
              <a:cxnLst/>
              <a:rect l="l" t="t" r="r" b="b"/>
              <a:pathLst>
                <a:path w="33665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33664" y="6133"/>
                  </a:lnTo>
                  <a:lnTo>
                    <a:pt x="336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805100" y="543925"/>
              <a:ext cx="535800" cy="153325"/>
            </a:xfrm>
            <a:custGeom>
              <a:avLst/>
              <a:gdLst/>
              <a:ahLst/>
              <a:cxnLst/>
              <a:rect l="l" t="t" r="r" b="b"/>
              <a:pathLst>
                <a:path w="21432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21432" y="6133"/>
                  </a:lnTo>
                  <a:lnTo>
                    <a:pt x="21432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4493375" y="5439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4799175" y="5439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3805100" y="849725"/>
              <a:ext cx="841600" cy="153350"/>
            </a:xfrm>
            <a:custGeom>
              <a:avLst/>
              <a:gdLst/>
              <a:ahLst/>
              <a:cxnLst/>
              <a:rect l="l" t="t" r="r" b="b"/>
              <a:pathLst>
                <a:path w="336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664" y="6133"/>
                  </a:lnTo>
                  <a:lnTo>
                    <a:pt x="336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4799175" y="8497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2276050" y="2914575"/>
              <a:ext cx="152500" cy="153325"/>
            </a:xfrm>
            <a:custGeom>
              <a:avLst/>
              <a:gdLst/>
              <a:ahLst/>
              <a:cxnLst/>
              <a:rect l="l" t="t" r="r" b="b"/>
              <a:pathLst>
                <a:path w="6100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5334975" y="2914575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1343100" y="43677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1343100" y="4675225"/>
              <a:ext cx="168025" cy="153350"/>
            </a:xfrm>
            <a:custGeom>
              <a:avLst/>
              <a:gdLst/>
              <a:ahLst/>
              <a:cxnLst/>
              <a:rect l="l" t="t" r="r" b="b"/>
              <a:pathLst>
                <a:path w="672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721" y="6133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1343100" y="49834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807569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Algoritmo A*</a:t>
            </a:r>
            <a:endParaRPr dirty="0"/>
          </a:p>
        </p:txBody>
      </p:sp>
      <p:sp>
        <p:nvSpPr>
          <p:cNvPr id="1603" name="Google Shape;1603;p42"/>
          <p:cNvSpPr txBox="1"/>
          <p:nvPr/>
        </p:nvSpPr>
        <p:spPr>
          <a:xfrm>
            <a:off x="2088350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Optimizacion frente Dijkstra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604" name="Google Shape;1604;p42"/>
          <p:cNvSpPr txBox="1"/>
          <p:nvPr/>
        </p:nvSpPr>
        <p:spPr>
          <a:xfrm>
            <a:off x="2088350" y="3320800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Dependiente de la heuristica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1605" name="Google Shape;1605;p42"/>
          <p:cNvGrpSpPr/>
          <p:nvPr/>
        </p:nvGrpSpPr>
        <p:grpSpPr>
          <a:xfrm>
            <a:off x="1047565" y="1676257"/>
            <a:ext cx="635477" cy="633411"/>
            <a:chOff x="6039282" y="1042577"/>
            <a:chExt cx="734315" cy="731929"/>
          </a:xfrm>
        </p:grpSpPr>
        <p:sp>
          <p:nvSpPr>
            <p:cNvPr id="1606" name="Google Shape;1606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7" name="Google Shape;1607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8" name="Google Shape;1608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9" name="Google Shape;1609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0" name="Google Shape;1610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1" name="Google Shape;1611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2" name="Google Shape;1612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3" name="Google Shape;1613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4" name="Google Shape;1614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5" name="Google Shape;1615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6" name="Google Shape;1616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7" name="Google Shape;1617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8" name="Google Shape;1618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9" name="Google Shape;1619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0" name="Google Shape;1620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1" name="Google Shape;1621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2" name="Google Shape;1622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3" name="Google Shape;1623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4" name="Google Shape;1624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5" name="Google Shape;1625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6" name="Google Shape;1626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27" name="Google Shape;1627;p42"/>
          <p:cNvGrpSpPr/>
          <p:nvPr/>
        </p:nvGrpSpPr>
        <p:grpSpPr>
          <a:xfrm>
            <a:off x="685928" y="1318008"/>
            <a:ext cx="1359588" cy="1359588"/>
            <a:chOff x="885403" y="1571142"/>
            <a:chExt cx="2598600" cy="2598600"/>
          </a:xfrm>
        </p:grpSpPr>
        <p:sp>
          <p:nvSpPr>
            <p:cNvPr id="1628" name="Google Shape;1628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9" name="Google Shape;1629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0" name="Google Shape;1630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31" name="Google Shape;1631;p42"/>
          <p:cNvGrpSpPr/>
          <p:nvPr/>
        </p:nvGrpSpPr>
        <p:grpSpPr>
          <a:xfrm>
            <a:off x="5175119" y="1676257"/>
            <a:ext cx="635477" cy="633411"/>
            <a:chOff x="6039282" y="1042577"/>
            <a:chExt cx="734315" cy="731929"/>
          </a:xfrm>
        </p:grpSpPr>
        <p:sp>
          <p:nvSpPr>
            <p:cNvPr id="1632" name="Google Shape;1632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3" name="Google Shape;1633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4" name="Google Shape;1634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5" name="Google Shape;1635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6" name="Google Shape;1636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7" name="Google Shape;1637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8" name="Google Shape;1638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1639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53" name="Google Shape;1653;p42"/>
          <p:cNvGrpSpPr/>
          <p:nvPr/>
        </p:nvGrpSpPr>
        <p:grpSpPr>
          <a:xfrm rot="9050597">
            <a:off x="4813463" y="1313173"/>
            <a:ext cx="1359571" cy="1359571"/>
            <a:chOff x="885403" y="1571142"/>
            <a:chExt cx="2598600" cy="2598600"/>
          </a:xfrm>
        </p:grpSpPr>
        <p:sp>
          <p:nvSpPr>
            <p:cNvPr id="1654" name="Google Shape;1654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5" name="Google Shape;1655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6" name="Google Shape;1656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57" name="Google Shape;1657;p42"/>
          <p:cNvGrpSpPr/>
          <p:nvPr/>
        </p:nvGrpSpPr>
        <p:grpSpPr>
          <a:xfrm>
            <a:off x="1047565" y="3210636"/>
            <a:ext cx="635477" cy="633411"/>
            <a:chOff x="6039282" y="1042577"/>
            <a:chExt cx="734315" cy="731929"/>
          </a:xfrm>
        </p:grpSpPr>
        <p:sp>
          <p:nvSpPr>
            <p:cNvPr id="1658" name="Google Shape;1658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3" name="Google Shape;1663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4" name="Google Shape;1664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79" name="Google Shape;1679;p42"/>
          <p:cNvGrpSpPr/>
          <p:nvPr/>
        </p:nvGrpSpPr>
        <p:grpSpPr>
          <a:xfrm rot="3938964">
            <a:off x="686008" y="2852262"/>
            <a:ext cx="1359428" cy="1359428"/>
            <a:chOff x="885403" y="1571142"/>
            <a:chExt cx="2598600" cy="2598600"/>
          </a:xfrm>
        </p:grpSpPr>
        <p:sp>
          <p:nvSpPr>
            <p:cNvPr id="1680" name="Google Shape;1680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83" name="Google Shape;1683;p42"/>
          <p:cNvGrpSpPr/>
          <p:nvPr/>
        </p:nvGrpSpPr>
        <p:grpSpPr>
          <a:xfrm>
            <a:off x="5175119" y="3210636"/>
            <a:ext cx="635477" cy="633411"/>
            <a:chOff x="6039282" y="1042577"/>
            <a:chExt cx="734315" cy="731929"/>
          </a:xfrm>
        </p:grpSpPr>
        <p:sp>
          <p:nvSpPr>
            <p:cNvPr id="1684" name="Google Shape;1684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8" name="Google Shape;1688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9" name="Google Shape;1689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3" name="Google Shape;1693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4" name="Google Shape;1694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5" name="Google Shape;1695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6" name="Google Shape;1696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7" name="Google Shape;1697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8" name="Google Shape;1698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9" name="Google Shape;1699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0" name="Google Shape;1700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1" name="Google Shape;1701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2" name="Google Shape;1702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3" name="Google Shape;1703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4" name="Google Shape;1704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705" name="Google Shape;1705;p42"/>
          <p:cNvGrpSpPr/>
          <p:nvPr/>
        </p:nvGrpSpPr>
        <p:grpSpPr>
          <a:xfrm rot="-5079530">
            <a:off x="4813491" y="2852495"/>
            <a:ext cx="1359514" cy="1359514"/>
            <a:chOff x="885403" y="1571142"/>
            <a:chExt cx="2598600" cy="2598600"/>
          </a:xfrm>
        </p:grpSpPr>
        <p:sp>
          <p:nvSpPr>
            <p:cNvPr id="1706" name="Google Shape;1706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7" name="Google Shape;1707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8" name="Google Shape;1708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09" name="Google Shape;1709;p42"/>
          <p:cNvSpPr txBox="1"/>
          <p:nvPr/>
        </p:nvSpPr>
        <p:spPr>
          <a:xfrm>
            <a:off x="6238525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Intenta simular como nosotros pensamos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710" name="Google Shape;1710;p42"/>
          <p:cNvSpPr txBox="1"/>
          <p:nvPr/>
        </p:nvSpPr>
        <p:spPr>
          <a:xfrm>
            <a:off x="6238525" y="3320800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Maze Solvers, videojuegos,…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711" name="Google Shape;1711;p42"/>
          <p:cNvSpPr txBox="1"/>
          <p:nvPr/>
        </p:nvSpPr>
        <p:spPr>
          <a:xfrm>
            <a:off x="2088350" y="1565500"/>
            <a:ext cx="243341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++ eficiente vs D</a:t>
            </a:r>
            <a:r>
              <a:rPr lang="es-ES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ijkstra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2" name="Google Shape;1712;p42"/>
          <p:cNvSpPr txBox="1"/>
          <p:nvPr/>
        </p:nvSpPr>
        <p:spPr>
          <a:xfrm>
            <a:off x="2088350" y="3096275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Complejidad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3" name="Google Shape;1713;p42"/>
          <p:cNvSpPr txBox="1"/>
          <p:nvPr/>
        </p:nvSpPr>
        <p:spPr>
          <a:xfrm>
            <a:off x="6238525" y="1565500"/>
            <a:ext cx="2503454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Cercanía con el humano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4" name="Google Shape;1714;p42"/>
          <p:cNvSpPr txBox="1"/>
          <p:nvPr/>
        </p:nvSpPr>
        <p:spPr>
          <a:xfrm>
            <a:off x="6238525" y="3096275"/>
            <a:ext cx="233791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Ampliamente usado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  <p:extLst>
      <p:ext uri="{BB962C8B-B14F-4D97-AF65-F5344CB8AC3E}">
        <p14:creationId xmlns:p14="http://schemas.microsoft.com/office/powerpoint/2010/main" val="3142350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469977" y="2078523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A* = Dijkstra </a:t>
            </a:r>
          </a:p>
        </p:txBody>
      </p:sp>
      <p:sp>
        <p:nvSpPr>
          <p:cNvPr id="760" name="Google Shape;760;p39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Con h(n)=0</a:t>
            </a:r>
            <a:endParaRPr dirty="0"/>
          </a:p>
        </p:txBody>
      </p:sp>
      <p:grpSp>
        <p:nvGrpSpPr>
          <p:cNvPr id="761" name="Google Shape;761;p39"/>
          <p:cNvGrpSpPr/>
          <p:nvPr/>
        </p:nvGrpSpPr>
        <p:grpSpPr>
          <a:xfrm>
            <a:off x="4324300" y="1372400"/>
            <a:ext cx="495400" cy="473150"/>
            <a:chOff x="4324300" y="1536075"/>
            <a:chExt cx="495400" cy="473150"/>
          </a:xfrm>
        </p:grpSpPr>
        <p:cxnSp>
          <p:nvCxnSpPr>
            <p:cNvPr id="762" name="Google Shape;762;p39"/>
            <p:cNvCxnSpPr>
              <a:stCxn id="763" idx="2"/>
              <a:endCxn id="764" idx="5"/>
            </p:cNvCxnSpPr>
            <p:nvPr/>
          </p:nvCxnSpPr>
          <p:spPr>
            <a:xfrm rot="10800000">
              <a:off x="4391000" y="1747325"/>
              <a:ext cx="272700" cy="2229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4" name="Google Shape;764;p39"/>
            <p:cNvSpPr/>
            <p:nvPr/>
          </p:nvSpPr>
          <p:spPr>
            <a:xfrm>
              <a:off x="4324300" y="1680775"/>
              <a:ext cx="78000" cy="78000"/>
            </a:xfrm>
            <a:prstGeom prst="ellipse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4741700" y="1536075"/>
              <a:ext cx="78000" cy="78000"/>
            </a:xfrm>
            <a:prstGeom prst="ellipse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4663700" y="1931225"/>
              <a:ext cx="78000" cy="78000"/>
            </a:xfrm>
            <a:prstGeom prst="ellipse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766" name="Google Shape;766;p39"/>
            <p:cNvCxnSpPr>
              <a:stCxn id="764" idx="7"/>
              <a:endCxn id="765" idx="2"/>
            </p:cNvCxnSpPr>
            <p:nvPr/>
          </p:nvCxnSpPr>
          <p:spPr>
            <a:xfrm rot="10800000" flipH="1">
              <a:off x="4390877" y="1575198"/>
              <a:ext cx="350700" cy="1170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7" name="Google Shape;767;p39"/>
            <p:cNvCxnSpPr>
              <a:stCxn id="763" idx="7"/>
              <a:endCxn id="765" idx="4"/>
            </p:cNvCxnSpPr>
            <p:nvPr/>
          </p:nvCxnSpPr>
          <p:spPr>
            <a:xfrm rot="10800000" flipH="1">
              <a:off x="4730277" y="1614148"/>
              <a:ext cx="50400" cy="3285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96065" y="703836"/>
            <a:ext cx="4821685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dirty="0"/>
              <a:t>Implementación</a:t>
            </a:r>
            <a:endParaRPr sz="54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5012346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Caja de herramientas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943765" y="1001125"/>
            <a:ext cx="2229547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95771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630677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p4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Las funciones</a:t>
            </a:r>
            <a:endParaRPr dirty="0"/>
          </a:p>
        </p:txBody>
      </p:sp>
      <p:sp>
        <p:nvSpPr>
          <p:cNvPr id="1722" name="Google Shape;1722;p43"/>
          <p:cNvSpPr txBox="1">
            <a:spLocks noGrp="1"/>
          </p:cNvSpPr>
          <p:nvPr>
            <p:ph type="subTitle" idx="2"/>
          </p:nvPr>
        </p:nvSpPr>
        <p:spPr>
          <a:xfrm flipH="1">
            <a:off x="5220237" y="1940372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u="sng" dirty="0"/>
              <a:t>Great-Circle Distance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La forma matemática de la distancia real – ¡GEODESICAS!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23" name="Google Shape;1723;p43"/>
              <p:cNvSpPr txBox="1">
                <a:spLocks noGrp="1"/>
              </p:cNvSpPr>
              <p:nvPr>
                <p:ph type="subTitle" idx="4"/>
              </p:nvPr>
            </p:nvSpPr>
            <p:spPr>
              <a:xfrm flipH="1">
                <a:off x="979197" y="1940372"/>
                <a:ext cx="3178034" cy="1162893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dirty="0"/>
                  <a:t>Distancia entre paradas reales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dirty="0"/>
                  <a:t>+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dirty="0"/>
                  <a:t>(Trasbordos =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dirty="0"/>
                  <a:t> </a:t>
                </a:r>
                <a14:m>
                  <m:oMath xmlns:m="http://schemas.openxmlformats.org/officeDocument/2006/math">
                    <m:r>
                      <a:rPr lang="es-ES" i="1" dirty="0" smtClean="0">
                        <a:latin typeface="Cambria Math" panose="02040503050406030204" pitchFamily="18" charset="0"/>
                      </a:rPr>
                      <m:t>𝑇𝑖𝑒𝑚𝑝𝑜</m:t>
                    </m:r>
                    <m:r>
                      <a:rPr lang="es-E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 dirty="0" smtClean="0">
                        <a:latin typeface="Cambria Math" panose="02040503050406030204" pitchFamily="18" charset="0"/>
                      </a:rPr>
                      <m:t>𝑀𝑒𝑑𝑖𝑜</m:t>
                    </m:r>
                    <m:r>
                      <a:rPr lang="es-E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 dirty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s-E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 dirty="0" smtClean="0">
                        <a:latin typeface="Cambria Math" panose="02040503050406030204" pitchFamily="18" charset="0"/>
                      </a:rPr>
                      <m:t>𝑉𝑒𝑙𝑜𝑐𝑖𝑑𝑎𝑑</m:t>
                    </m:r>
                    <m:r>
                      <a:rPr lang="es-E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i="1" dirty="0" err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s-ES" b="0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s-ES" i="1" dirty="0" err="1" smtClean="0">
                        <a:latin typeface="Cambria Math" panose="02040503050406030204" pitchFamily="18" charset="0"/>
                      </a:rPr>
                      <m:t>𝑡𝑟𝑜</m:t>
                    </m:r>
                  </m:oMath>
                </a14:m>
                <a:r>
                  <a:rPr lang="es-ES" dirty="0"/>
                  <a:t>)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ES" dirty="0"/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1723" name="Google Shape;1723;p4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"/>
              </p:nvPr>
            </p:nvSpPr>
            <p:spPr>
              <a:xfrm flipH="1">
                <a:off x="979197" y="1940372"/>
                <a:ext cx="3178034" cy="116289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24" name="Google Shape;1724;p43"/>
          <p:cNvSpPr txBox="1">
            <a:spLocks noGrp="1"/>
          </p:cNvSpPr>
          <p:nvPr>
            <p:ph type="subTitle" idx="1"/>
          </p:nvPr>
        </p:nvSpPr>
        <p:spPr>
          <a:xfrm flipH="1">
            <a:off x="5220237" y="1494872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ajdhani"/>
                <a:ea typeface="Rajdhani"/>
                <a:cs typeface="Rajdhani"/>
                <a:sym typeface="Rajdhani"/>
              </a:rPr>
              <a:t>H(n)</a:t>
            </a:r>
            <a:endParaRPr sz="24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25" name="Google Shape;1725;p43"/>
          <p:cNvSpPr txBox="1">
            <a:spLocks noGrp="1"/>
          </p:cNvSpPr>
          <p:nvPr>
            <p:ph type="subTitle" idx="3"/>
          </p:nvPr>
        </p:nvSpPr>
        <p:spPr>
          <a:xfrm flipH="1">
            <a:off x="1212664" y="1494872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ajdhani"/>
                <a:ea typeface="Rajdhani"/>
                <a:cs typeface="Rajdhani"/>
                <a:sym typeface="Rajdhani"/>
              </a:rPr>
              <a:t>G(N)</a:t>
            </a:r>
            <a:endParaRPr sz="24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026" name="Picture 2" descr="Great-circle distance - Wikipedia">
            <a:extLst>
              <a:ext uri="{FF2B5EF4-FFF2-40B4-BE49-F238E27FC236}">
                <a16:creationId xmlns:a16="http://schemas.microsoft.com/office/drawing/2014/main" id="{FC8A9474-C802-42E1-AAC3-5C607619F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306" y="2734089"/>
            <a:ext cx="2328239" cy="23282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53026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 Libs</a:t>
            </a:r>
            <a:endParaRPr dirty="0"/>
          </a:p>
        </p:txBody>
      </p:sp>
      <p:graphicFrame>
        <p:nvGraphicFramePr>
          <p:cNvPr id="647" name="Google Shape;647;p33"/>
          <p:cNvGraphicFramePr/>
          <p:nvPr>
            <p:extLst>
              <p:ext uri="{D42A27DB-BD31-4B8C-83A1-F6EECF244321}">
                <p14:modId xmlns:p14="http://schemas.microsoft.com/office/powerpoint/2010/main" val="1808524685"/>
              </p:ext>
            </p:extLst>
          </p:nvPr>
        </p:nvGraphicFramePr>
        <p:xfrm>
          <a:off x="1177186" y="1737442"/>
          <a:ext cx="6789627" cy="2127539"/>
        </p:xfrm>
        <a:graphic>
          <a:graphicData uri="http://schemas.openxmlformats.org/drawingml/2006/table">
            <a:tbl>
              <a:tblPr>
                <a:noFill/>
                <a:tableStyleId>{9C34D9A8-A3E6-44E4-906E-82004AFB0250}</a:tableStyleId>
              </a:tblPr>
              <a:tblGrid>
                <a:gridCol w="19671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6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57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7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1" dirty="0">
                          <a:solidFill>
                            <a:srgbClr val="F3F3F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01</a:t>
                      </a:r>
                      <a:endParaRPr sz="3600" b="1" dirty="0">
                        <a:solidFill>
                          <a:srgbClr val="F3F3F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108222" marR="108222" marT="108222" marB="108222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1">
                          <a:solidFill>
                            <a:srgbClr val="F3F3F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02</a:t>
                      </a:r>
                      <a:endParaRPr sz="3600" b="1" dirty="0">
                        <a:solidFill>
                          <a:srgbClr val="F3F3F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108222" marR="108222" marT="108222" marB="108222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1">
                          <a:solidFill>
                            <a:srgbClr val="F3F3F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03</a:t>
                      </a:r>
                      <a:endParaRPr sz="3600" b="1" dirty="0">
                        <a:solidFill>
                          <a:srgbClr val="F3F3F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108222" marR="108222" marT="108222" marB="108222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66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u="sng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NetworkX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Estructura de datos</a:t>
                      </a:r>
                      <a:endParaRPr sz="1700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108222" marR="108222" marT="108222" marB="108222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700" u="sng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u="sng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MatplotLib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Representacion visual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108222" marR="108222" marT="108222" marB="108222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u="sng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Queue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PriorityQueue de Python</a:t>
                      </a:r>
                      <a:endParaRPr sz="1700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108222" marR="108222" marT="108222" marB="108222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522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38"/>
          <p:cNvPicPr preferRelativeResize="0"/>
          <p:nvPr/>
        </p:nvPicPr>
        <p:blipFill>
          <a:blip r:embed="rId3"/>
          <a:srcRect l="19512" r="19512"/>
          <a:stretch/>
        </p:blipFill>
        <p:spPr>
          <a:xfrm>
            <a:off x="618200" y="801425"/>
            <a:ext cx="3532800" cy="354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54" name="Google Shape;754;p38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Show Time!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2172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D23A8BB-BAB4-4DE7-8774-84B7B5BDC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266" y="0"/>
            <a:ext cx="6867467" cy="515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30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1178100" y="701735"/>
            <a:ext cx="34257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dirty="0"/>
              <a:t>Futuras</a:t>
            </a:r>
            <a:br>
              <a:rPr lang="es-ES" sz="5400" dirty="0"/>
            </a:br>
            <a:r>
              <a:rPr lang="es-ES" sz="5400" dirty="0"/>
              <a:t>Mejoras</a:t>
            </a:r>
            <a:endParaRPr sz="54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5012346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A* ¿Qué es eso?¿Como funciona?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943765" y="1001125"/>
            <a:ext cx="2229547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95771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60550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Nuestra visión</a:t>
            </a:r>
            <a:endParaRPr dirty="0"/>
          </a:p>
        </p:txBody>
      </p:sp>
      <p:grpSp>
        <p:nvGrpSpPr>
          <p:cNvPr id="407" name="Google Shape;407;p32"/>
          <p:cNvGrpSpPr/>
          <p:nvPr/>
        </p:nvGrpSpPr>
        <p:grpSpPr>
          <a:xfrm>
            <a:off x="3466895" y="1903046"/>
            <a:ext cx="2210395" cy="2090466"/>
            <a:chOff x="1040275" y="238125"/>
            <a:chExt cx="5538450" cy="5237950"/>
          </a:xfrm>
        </p:grpSpPr>
        <p:sp>
          <p:nvSpPr>
            <p:cNvPr id="408" name="Google Shape;408;p32"/>
            <p:cNvSpPr/>
            <p:nvPr/>
          </p:nvSpPr>
          <p:spPr>
            <a:xfrm>
              <a:off x="1445900" y="1165400"/>
              <a:ext cx="459350" cy="451025"/>
            </a:xfrm>
            <a:custGeom>
              <a:avLst/>
              <a:gdLst/>
              <a:ahLst/>
              <a:cxnLst/>
              <a:rect l="l" t="t" r="r" b="b"/>
              <a:pathLst>
                <a:path w="18374" h="18041" extrusionOk="0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1740900" y="915250"/>
              <a:ext cx="341475" cy="697525"/>
            </a:xfrm>
            <a:custGeom>
              <a:avLst/>
              <a:gdLst/>
              <a:ahLst/>
              <a:cxnLst/>
              <a:rect l="l" t="t" r="r" b="b"/>
              <a:pathLst>
                <a:path w="13659" h="27901" extrusionOk="0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1437800" y="1525100"/>
              <a:ext cx="464600" cy="592400"/>
            </a:xfrm>
            <a:custGeom>
              <a:avLst/>
              <a:gdLst/>
              <a:ahLst/>
              <a:cxnLst/>
              <a:rect l="l" t="t" r="r" b="b"/>
              <a:pathLst>
                <a:path w="18584" h="23696" extrusionOk="0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1482675" y="1625000"/>
              <a:ext cx="634375" cy="560850"/>
            </a:xfrm>
            <a:custGeom>
              <a:avLst/>
              <a:gdLst/>
              <a:ahLst/>
              <a:cxnLst/>
              <a:rect l="l" t="t" r="r" b="b"/>
              <a:pathLst>
                <a:path w="25375" h="22434" extrusionOk="0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1125600" y="1535800"/>
              <a:ext cx="348500" cy="586125"/>
            </a:xfrm>
            <a:custGeom>
              <a:avLst/>
              <a:gdLst/>
              <a:ahLst/>
              <a:cxnLst/>
              <a:rect l="l" t="t" r="r" b="b"/>
              <a:pathLst>
                <a:path w="13940" h="23445" extrusionOk="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2097725" y="679450"/>
              <a:ext cx="730375" cy="221500"/>
            </a:xfrm>
            <a:custGeom>
              <a:avLst/>
              <a:gdLst/>
              <a:ahLst/>
              <a:cxnLst/>
              <a:rect l="l" t="t" r="r" b="b"/>
              <a:pathLst>
                <a:path w="29215" h="8860" extrusionOk="0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2304075" y="463225"/>
              <a:ext cx="736875" cy="208175"/>
            </a:xfrm>
            <a:custGeom>
              <a:avLst/>
              <a:gdLst/>
              <a:ahLst/>
              <a:cxnLst/>
              <a:rect l="l" t="t" r="r" b="b"/>
              <a:pathLst>
                <a:path w="29475" h="8327" extrusionOk="0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2293625" y="460350"/>
              <a:ext cx="781500" cy="320325"/>
            </a:xfrm>
            <a:custGeom>
              <a:avLst/>
              <a:gdLst/>
              <a:ahLst/>
              <a:cxnLst/>
              <a:rect l="l" t="t" r="r" b="b"/>
              <a:pathLst>
                <a:path w="31260" h="12813" extrusionOk="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908625" y="906900"/>
              <a:ext cx="740825" cy="708475"/>
            </a:xfrm>
            <a:custGeom>
              <a:avLst/>
              <a:gdLst/>
              <a:ahLst/>
              <a:cxnLst/>
              <a:rect l="l" t="t" r="r" b="b"/>
              <a:pathLst>
                <a:path w="29633" h="28339" extrusionOk="0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2092525" y="780650"/>
              <a:ext cx="735575" cy="432500"/>
            </a:xfrm>
            <a:custGeom>
              <a:avLst/>
              <a:gdLst/>
              <a:ahLst/>
              <a:cxnLst/>
              <a:rect l="l" t="t" r="r" b="b"/>
              <a:pathLst>
                <a:path w="29423" h="17300" extrusionOk="0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1125600" y="1959400"/>
              <a:ext cx="344325" cy="422600"/>
            </a:xfrm>
            <a:custGeom>
              <a:avLst/>
              <a:gdLst/>
              <a:ahLst/>
              <a:cxnLst/>
              <a:rect l="l" t="t" r="r" b="b"/>
              <a:pathLst>
                <a:path w="13773" h="16904" extrusionOk="0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1481375" y="2129475"/>
              <a:ext cx="635150" cy="625775"/>
            </a:xfrm>
            <a:custGeom>
              <a:avLst/>
              <a:gdLst/>
              <a:ahLst/>
              <a:cxnLst/>
              <a:rect l="l" t="t" r="r" b="b"/>
              <a:pathLst>
                <a:path w="25406" h="25031" extrusionOk="0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1125600" y="2129475"/>
              <a:ext cx="342750" cy="740525"/>
            </a:xfrm>
            <a:custGeom>
              <a:avLst/>
              <a:gdLst/>
              <a:ahLst/>
              <a:cxnLst/>
              <a:rect l="l" t="t" r="r" b="b"/>
              <a:pathLst>
                <a:path w="13710" h="29621" extrusionOk="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1162625" y="2134425"/>
              <a:ext cx="625525" cy="755400"/>
            </a:xfrm>
            <a:custGeom>
              <a:avLst/>
              <a:gdLst/>
              <a:ahLst/>
              <a:cxnLst/>
              <a:rect l="l" t="t" r="r" b="b"/>
              <a:pathLst>
                <a:path w="25021" h="30216" extrusionOk="0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164975" y="2770100"/>
              <a:ext cx="618725" cy="509425"/>
            </a:xfrm>
            <a:custGeom>
              <a:avLst/>
              <a:gdLst/>
              <a:ahLst/>
              <a:cxnLst/>
              <a:rect l="l" t="t" r="r" b="b"/>
              <a:pathLst>
                <a:path w="24749" h="20377" extrusionOk="0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1361650" y="2777125"/>
              <a:ext cx="426500" cy="653450"/>
            </a:xfrm>
            <a:custGeom>
              <a:avLst/>
              <a:gdLst/>
              <a:ahLst/>
              <a:cxnLst/>
              <a:rect l="l" t="t" r="r" b="b"/>
              <a:pathLst>
                <a:path w="17060" h="26138" extrusionOk="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1799325" y="2193650"/>
              <a:ext cx="1025125" cy="569425"/>
            </a:xfrm>
            <a:custGeom>
              <a:avLst/>
              <a:gdLst/>
              <a:ahLst/>
              <a:cxnLst/>
              <a:rect l="l" t="t" r="r" b="b"/>
              <a:pathLst>
                <a:path w="41005" h="22777" extrusionOk="0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1910450" y="1216525"/>
              <a:ext cx="732450" cy="964350"/>
            </a:xfrm>
            <a:custGeom>
              <a:avLst/>
              <a:gdLst/>
              <a:ahLst/>
              <a:cxnLst/>
              <a:rect l="l" t="t" r="r" b="b"/>
              <a:pathLst>
                <a:path w="29298" h="38574" extrusionOk="0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2130600" y="1216525"/>
              <a:ext cx="1117450" cy="968800"/>
            </a:xfrm>
            <a:custGeom>
              <a:avLst/>
              <a:gdLst/>
              <a:ahLst/>
              <a:cxnLst/>
              <a:rect l="l" t="t" r="r" b="b"/>
              <a:pathLst>
                <a:path w="44698" h="38752" extrusionOk="0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2649425" y="733700"/>
              <a:ext cx="761400" cy="479450"/>
            </a:xfrm>
            <a:custGeom>
              <a:avLst/>
              <a:gdLst/>
              <a:ahLst/>
              <a:cxnLst/>
              <a:rect l="l" t="t" r="r" b="b"/>
              <a:pathLst>
                <a:path w="30456" h="19178" extrusionOk="0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2649425" y="733700"/>
              <a:ext cx="761400" cy="1274500"/>
            </a:xfrm>
            <a:custGeom>
              <a:avLst/>
              <a:gdLst/>
              <a:ahLst/>
              <a:cxnLst/>
              <a:rect l="l" t="t" r="r" b="b"/>
              <a:pathLst>
                <a:path w="30456" h="50980" extrusionOk="0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2128775" y="2017550"/>
              <a:ext cx="1113025" cy="565800"/>
            </a:xfrm>
            <a:custGeom>
              <a:avLst/>
              <a:gdLst/>
              <a:ahLst/>
              <a:cxnLst/>
              <a:rect l="l" t="t" r="r" b="b"/>
              <a:pathLst>
                <a:path w="44521" h="22632" extrusionOk="0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2828075" y="458000"/>
              <a:ext cx="582750" cy="322675"/>
            </a:xfrm>
            <a:custGeom>
              <a:avLst/>
              <a:gdLst/>
              <a:ahLst/>
              <a:cxnLst/>
              <a:rect l="l" t="t" r="r" b="b"/>
              <a:pathLst>
                <a:path w="23310" h="12907" extrusionOk="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3088925" y="301750"/>
              <a:ext cx="533175" cy="431975"/>
            </a:xfrm>
            <a:custGeom>
              <a:avLst/>
              <a:gdLst/>
              <a:ahLst/>
              <a:cxnLst/>
              <a:rect l="l" t="t" r="r" b="b"/>
              <a:pathLst>
                <a:path w="21327" h="17279" extrusionOk="0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3410800" y="300475"/>
              <a:ext cx="711600" cy="433250"/>
            </a:xfrm>
            <a:custGeom>
              <a:avLst/>
              <a:gdLst/>
              <a:ahLst/>
              <a:cxnLst/>
              <a:rect l="l" t="t" r="r" b="b"/>
              <a:pathLst>
                <a:path w="28464" h="17330" extrusionOk="0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4136725" y="459575"/>
              <a:ext cx="333375" cy="518575"/>
            </a:xfrm>
            <a:custGeom>
              <a:avLst/>
              <a:gdLst/>
              <a:ahLst/>
              <a:cxnLst/>
              <a:rect l="l" t="t" r="r" b="b"/>
              <a:pathLst>
                <a:path w="13335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4294275" y="469225"/>
              <a:ext cx="546475" cy="508925"/>
            </a:xfrm>
            <a:custGeom>
              <a:avLst/>
              <a:gdLst/>
              <a:ahLst/>
              <a:cxnLst/>
              <a:rect l="l" t="t" r="r" b="b"/>
              <a:pathLst>
                <a:path w="21859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4294275" y="469225"/>
              <a:ext cx="175825" cy="508925"/>
            </a:xfrm>
            <a:custGeom>
              <a:avLst/>
              <a:gdLst/>
              <a:ahLst/>
              <a:cxnLst/>
              <a:rect l="l" t="t" r="r" b="b"/>
              <a:pathLst>
                <a:path w="7033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3410800" y="456450"/>
              <a:ext cx="883500" cy="521700"/>
            </a:xfrm>
            <a:custGeom>
              <a:avLst/>
              <a:gdLst/>
              <a:ahLst/>
              <a:cxnLst/>
              <a:rect l="l" t="t" r="r" b="b"/>
              <a:pathLst>
                <a:path w="35340" h="20868" extrusionOk="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4136725" y="459575"/>
              <a:ext cx="157575" cy="518575"/>
            </a:xfrm>
            <a:custGeom>
              <a:avLst/>
              <a:gdLst/>
              <a:ahLst/>
              <a:cxnLst/>
              <a:rect l="l" t="t" r="r" b="b"/>
              <a:pathLst>
                <a:path w="6303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4294275" y="561300"/>
              <a:ext cx="996150" cy="482575"/>
            </a:xfrm>
            <a:custGeom>
              <a:avLst/>
              <a:gdLst/>
              <a:ahLst/>
              <a:cxnLst/>
              <a:rect l="l" t="t" r="r" b="b"/>
              <a:pathLst>
                <a:path w="39846" h="19303" extrusionOk="0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4294275" y="561300"/>
              <a:ext cx="546475" cy="416850"/>
            </a:xfrm>
            <a:custGeom>
              <a:avLst/>
              <a:gdLst/>
              <a:ahLst/>
              <a:cxnLst/>
              <a:rect l="l" t="t" r="r" b="b"/>
              <a:pathLst>
                <a:path w="21859" h="16674" extrusionOk="0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4861575" y="569125"/>
              <a:ext cx="675350" cy="474750"/>
            </a:xfrm>
            <a:custGeom>
              <a:avLst/>
              <a:gdLst/>
              <a:ahLst/>
              <a:cxnLst/>
              <a:rect l="l" t="t" r="r" b="b"/>
              <a:pathLst>
                <a:path w="27014" h="18990" extrusionOk="0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3251950" y="733700"/>
              <a:ext cx="1038425" cy="1273725"/>
            </a:xfrm>
            <a:custGeom>
              <a:avLst/>
              <a:gdLst/>
              <a:ahLst/>
              <a:cxnLst/>
              <a:rect l="l" t="t" r="r" b="b"/>
              <a:pathLst>
                <a:path w="41537" h="50949" extrusionOk="0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3255600" y="984125"/>
              <a:ext cx="1032425" cy="1023025"/>
            </a:xfrm>
            <a:custGeom>
              <a:avLst/>
              <a:gdLst/>
              <a:ahLst/>
              <a:cxnLst/>
              <a:rect l="l" t="t" r="r" b="b"/>
              <a:pathLst>
                <a:path w="41297" h="40921" extrusionOk="0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4008125" y="978125"/>
              <a:ext cx="1278125" cy="926775"/>
            </a:xfrm>
            <a:custGeom>
              <a:avLst/>
              <a:gdLst/>
              <a:ahLst/>
              <a:cxnLst/>
              <a:rect l="l" t="t" r="r" b="b"/>
              <a:pathLst>
                <a:path w="51125" h="37071" extrusionOk="0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4294275" y="978125"/>
              <a:ext cx="991975" cy="65475"/>
            </a:xfrm>
            <a:custGeom>
              <a:avLst/>
              <a:gdLst/>
              <a:ahLst/>
              <a:cxnLst/>
              <a:rect l="l" t="t" r="r" b="b"/>
              <a:pathLst>
                <a:path w="39679" h="2619" extrusionOk="0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2835900" y="2022000"/>
              <a:ext cx="504250" cy="568675"/>
            </a:xfrm>
            <a:custGeom>
              <a:avLst/>
              <a:gdLst/>
              <a:ahLst/>
              <a:cxnLst/>
              <a:rect l="l" t="t" r="r" b="b"/>
              <a:pathLst>
                <a:path w="20170" h="22747" extrusionOk="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3255600" y="1913225"/>
              <a:ext cx="742900" cy="677450"/>
            </a:xfrm>
            <a:custGeom>
              <a:avLst/>
              <a:gdLst/>
              <a:ahLst/>
              <a:cxnLst/>
              <a:rect l="l" t="t" r="r" b="b"/>
              <a:pathLst>
                <a:path w="29716" h="27098" extrusionOk="0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705175" y="2772175"/>
              <a:ext cx="693350" cy="663600"/>
            </a:xfrm>
            <a:custGeom>
              <a:avLst/>
              <a:gdLst/>
              <a:ahLst/>
              <a:cxnLst/>
              <a:rect l="l" t="t" r="r" b="b"/>
              <a:pathLst>
                <a:path w="27734" h="26544" extrusionOk="0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2435525" y="2589325"/>
              <a:ext cx="904625" cy="762200"/>
            </a:xfrm>
            <a:custGeom>
              <a:avLst/>
              <a:gdLst/>
              <a:ahLst/>
              <a:cxnLst/>
              <a:rect l="l" t="t" r="r" b="b"/>
              <a:pathLst>
                <a:path w="36185" h="30488" extrusionOk="0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1799325" y="2586200"/>
              <a:ext cx="1023050" cy="756725"/>
            </a:xfrm>
            <a:custGeom>
              <a:avLst/>
              <a:gdLst/>
              <a:ahLst/>
              <a:cxnLst/>
              <a:rect l="l" t="t" r="r" b="b"/>
              <a:pathLst>
                <a:path w="40922" h="30269" extrusionOk="0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2440475" y="2598725"/>
              <a:ext cx="1417425" cy="916075"/>
            </a:xfrm>
            <a:custGeom>
              <a:avLst/>
              <a:gdLst/>
              <a:ahLst/>
              <a:cxnLst/>
              <a:rect l="l" t="t" r="r" b="b"/>
              <a:pathLst>
                <a:path w="56697" h="36643" extrusionOk="0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3348725" y="1912975"/>
              <a:ext cx="1181625" cy="687075"/>
            </a:xfrm>
            <a:custGeom>
              <a:avLst/>
              <a:gdLst/>
              <a:ahLst/>
              <a:cxnLst/>
              <a:rect l="l" t="t" r="r" b="b"/>
              <a:pathLst>
                <a:path w="47265" h="27483" extrusionOk="0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3347150" y="2598725"/>
              <a:ext cx="1183475" cy="910100"/>
            </a:xfrm>
            <a:custGeom>
              <a:avLst/>
              <a:gdLst/>
              <a:ahLst/>
              <a:cxnLst/>
              <a:rect l="l" t="t" r="r" b="b"/>
              <a:pathLst>
                <a:path w="47339" h="36404" extrusionOk="0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5290400" y="852125"/>
              <a:ext cx="669100" cy="448425"/>
            </a:xfrm>
            <a:custGeom>
              <a:avLst/>
              <a:gdLst/>
              <a:ahLst/>
              <a:cxnLst/>
              <a:rect l="l" t="t" r="r" b="b"/>
              <a:pathLst>
                <a:path w="26764" h="17937" extrusionOk="0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5290400" y="852125"/>
              <a:ext cx="246525" cy="191750"/>
            </a:xfrm>
            <a:custGeom>
              <a:avLst/>
              <a:gdLst/>
              <a:ahLst/>
              <a:cxnLst/>
              <a:rect l="l" t="t" r="r" b="b"/>
              <a:pathLst>
                <a:path w="9861" h="7670" extrusionOk="0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4013600" y="1916100"/>
              <a:ext cx="903050" cy="681600"/>
            </a:xfrm>
            <a:custGeom>
              <a:avLst/>
              <a:gdLst/>
              <a:ahLst/>
              <a:cxnLst/>
              <a:rect l="l" t="t" r="r" b="b"/>
              <a:pathLst>
                <a:path w="36122" h="27264" extrusionOk="0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4007875" y="1047500"/>
              <a:ext cx="1277100" cy="1128675"/>
            </a:xfrm>
            <a:custGeom>
              <a:avLst/>
              <a:gdLst/>
              <a:ahLst/>
              <a:cxnLst/>
              <a:rect l="l" t="t" r="r" b="b"/>
              <a:pathLst>
                <a:path w="51084" h="45147" extrusionOk="0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4929675" y="1045425"/>
              <a:ext cx="1040775" cy="1131025"/>
            </a:xfrm>
            <a:custGeom>
              <a:avLst/>
              <a:gdLst/>
              <a:ahLst/>
              <a:cxnLst/>
              <a:rect l="l" t="t" r="r" b="b"/>
              <a:pathLst>
                <a:path w="41631" h="45241" extrusionOk="0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4545450" y="2187900"/>
              <a:ext cx="829250" cy="755675"/>
            </a:xfrm>
            <a:custGeom>
              <a:avLst/>
              <a:gdLst/>
              <a:ahLst/>
              <a:cxnLst/>
              <a:rect l="l" t="t" r="r" b="b"/>
              <a:pathLst>
                <a:path w="33170" h="30227" extrusionOk="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5978250" y="1318775"/>
              <a:ext cx="350075" cy="664900"/>
            </a:xfrm>
            <a:custGeom>
              <a:avLst/>
              <a:gdLst/>
              <a:ahLst/>
              <a:cxnLst/>
              <a:rect l="l" t="t" r="r" b="b"/>
              <a:pathLst>
                <a:path w="14003" h="26596" extrusionOk="0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4931250" y="2185300"/>
              <a:ext cx="710800" cy="756975"/>
            </a:xfrm>
            <a:custGeom>
              <a:avLst/>
              <a:gdLst/>
              <a:ahLst/>
              <a:cxnLst/>
              <a:rect l="l" t="t" r="r" b="b"/>
              <a:pathLst>
                <a:path w="28432" h="30279" extrusionOk="0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5391600" y="2197550"/>
              <a:ext cx="451300" cy="746300"/>
            </a:xfrm>
            <a:custGeom>
              <a:avLst/>
              <a:gdLst/>
              <a:ahLst/>
              <a:cxnLst/>
              <a:rect l="l" t="t" r="r" b="b"/>
              <a:pathLst>
                <a:path w="18052" h="29852" extrusionOk="0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5649600" y="2193125"/>
              <a:ext cx="592900" cy="750450"/>
            </a:xfrm>
            <a:custGeom>
              <a:avLst/>
              <a:gdLst/>
              <a:ahLst/>
              <a:cxnLst/>
              <a:rect l="l" t="t" r="r" b="b"/>
              <a:pathLst>
                <a:path w="23716" h="30018" extrusionOk="0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6070600" y="1606475"/>
              <a:ext cx="432475" cy="441650"/>
            </a:xfrm>
            <a:custGeom>
              <a:avLst/>
              <a:gdLst/>
              <a:ahLst/>
              <a:cxnLst/>
              <a:rect l="l" t="t" r="r" b="b"/>
              <a:pathLst>
                <a:path w="17299" h="17666" extrusionOk="0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5649075" y="1315125"/>
              <a:ext cx="421525" cy="872800"/>
            </a:xfrm>
            <a:custGeom>
              <a:avLst/>
              <a:gdLst/>
              <a:ahLst/>
              <a:cxnLst/>
              <a:rect l="l" t="t" r="r" b="b"/>
              <a:pathLst>
                <a:path w="16861" h="34912" extrusionOk="0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4929400" y="1312250"/>
              <a:ext cx="1044175" cy="874350"/>
            </a:xfrm>
            <a:custGeom>
              <a:avLst/>
              <a:gdLst/>
              <a:ahLst/>
              <a:cxnLst/>
              <a:rect l="l" t="t" r="r" b="b"/>
              <a:pathLst>
                <a:path w="41767" h="34974" extrusionOk="0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5650875" y="1983650"/>
              <a:ext cx="595025" cy="671700"/>
            </a:xfrm>
            <a:custGeom>
              <a:avLst/>
              <a:gdLst/>
              <a:ahLst/>
              <a:cxnLst/>
              <a:rect l="l" t="t" r="r" b="b"/>
              <a:pathLst>
                <a:path w="23801" h="26868" extrusionOk="0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6070600" y="1983650"/>
              <a:ext cx="433000" cy="664125"/>
            </a:xfrm>
            <a:custGeom>
              <a:avLst/>
              <a:gdLst/>
              <a:ahLst/>
              <a:cxnLst/>
              <a:rect l="l" t="t" r="r" b="b"/>
              <a:pathLst>
                <a:path w="17320" h="26565" extrusionOk="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437350" y="3367150"/>
              <a:ext cx="1416375" cy="419975"/>
            </a:xfrm>
            <a:custGeom>
              <a:avLst/>
              <a:gdLst/>
              <a:ahLst/>
              <a:cxnLst/>
              <a:rect l="l" t="t" r="r" b="b"/>
              <a:pathLst>
                <a:path w="56655" h="16799" extrusionOk="0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1710125" y="3372125"/>
              <a:ext cx="693325" cy="509425"/>
            </a:xfrm>
            <a:custGeom>
              <a:avLst/>
              <a:gdLst/>
              <a:ahLst/>
              <a:cxnLst/>
              <a:rect l="l" t="t" r="r" b="b"/>
              <a:pathLst>
                <a:path w="27733" h="20377" extrusionOk="0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1890100" y="3380700"/>
              <a:ext cx="882975" cy="505550"/>
            </a:xfrm>
            <a:custGeom>
              <a:avLst/>
              <a:gdLst/>
              <a:ahLst/>
              <a:cxnLst/>
              <a:rect l="l" t="t" r="r" b="b"/>
              <a:pathLst>
                <a:path w="35319" h="20222" extrusionOk="0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2785300" y="3517925"/>
              <a:ext cx="1071300" cy="546725"/>
            </a:xfrm>
            <a:custGeom>
              <a:avLst/>
              <a:gdLst/>
              <a:ahLst/>
              <a:cxnLst/>
              <a:rect l="l" t="t" r="r" b="b"/>
              <a:pathLst>
                <a:path w="42852" h="21869" extrusionOk="0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1901050" y="3792600"/>
              <a:ext cx="878025" cy="427000"/>
            </a:xfrm>
            <a:custGeom>
              <a:avLst/>
              <a:gdLst/>
              <a:ahLst/>
              <a:cxnLst/>
              <a:rect l="l" t="t" r="r" b="b"/>
              <a:pathLst>
                <a:path w="35121" h="17080" extrusionOk="0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2596975" y="3791550"/>
              <a:ext cx="810200" cy="427525"/>
            </a:xfrm>
            <a:custGeom>
              <a:avLst/>
              <a:gdLst/>
              <a:ahLst/>
              <a:cxnLst/>
              <a:rect l="l" t="t" r="r" b="b"/>
              <a:pathLst>
                <a:path w="32408" h="17101" extrusionOk="0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4542075" y="2609950"/>
              <a:ext cx="819050" cy="410050"/>
            </a:xfrm>
            <a:custGeom>
              <a:avLst/>
              <a:gdLst/>
              <a:ahLst/>
              <a:cxnLst/>
              <a:rect l="l" t="t" r="r" b="b"/>
              <a:pathLst>
                <a:path w="32762" h="16402" extrusionOk="0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3881350" y="2608900"/>
              <a:ext cx="906975" cy="887650"/>
            </a:xfrm>
            <a:custGeom>
              <a:avLst/>
              <a:gdLst/>
              <a:ahLst/>
              <a:cxnLst/>
              <a:rect l="l" t="t" r="r" b="b"/>
              <a:pathLst>
                <a:path w="36279" h="35506" extrusionOk="0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3426450" y="3522350"/>
              <a:ext cx="515450" cy="641700"/>
            </a:xfrm>
            <a:custGeom>
              <a:avLst/>
              <a:gdLst/>
              <a:ahLst/>
              <a:cxnLst/>
              <a:rect l="l" t="t" r="r" b="b"/>
              <a:pathLst>
                <a:path w="20618" h="25668" extrusionOk="0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3428800" y="4071925"/>
              <a:ext cx="513100" cy="392350"/>
            </a:xfrm>
            <a:custGeom>
              <a:avLst/>
              <a:gdLst/>
              <a:ahLst/>
              <a:cxnLst/>
              <a:rect l="l" t="t" r="r" b="b"/>
              <a:pathLst>
                <a:path w="20524" h="15694" extrusionOk="0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3525575" y="4164025"/>
              <a:ext cx="513100" cy="406925"/>
            </a:xfrm>
            <a:custGeom>
              <a:avLst/>
              <a:gdLst/>
              <a:ahLst/>
              <a:cxnLst/>
              <a:rect l="l" t="t" r="r" b="b"/>
              <a:pathLst>
                <a:path w="20524" h="16277" extrusionOk="0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3864125" y="3534350"/>
              <a:ext cx="289050" cy="629700"/>
            </a:xfrm>
            <a:custGeom>
              <a:avLst/>
              <a:gdLst/>
              <a:ahLst/>
              <a:cxnLst/>
              <a:rect l="l" t="t" r="r" b="b"/>
              <a:pathLst>
                <a:path w="11562" h="25188" extrusionOk="0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3941875" y="3994725"/>
              <a:ext cx="210000" cy="560050"/>
            </a:xfrm>
            <a:custGeom>
              <a:avLst/>
              <a:gdLst/>
              <a:ahLst/>
              <a:cxnLst/>
              <a:rect l="l" t="t" r="r" b="b"/>
              <a:pathLst>
                <a:path w="8400" h="22402" extrusionOk="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3526875" y="4470775"/>
              <a:ext cx="505525" cy="469250"/>
            </a:xfrm>
            <a:custGeom>
              <a:avLst/>
              <a:gdLst/>
              <a:ahLst/>
              <a:cxnLst/>
              <a:rect l="l" t="t" r="r" b="b"/>
              <a:pathLst>
                <a:path w="20221" h="18770" extrusionOk="0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1109425" y="283500"/>
              <a:ext cx="5411650" cy="4688350"/>
            </a:xfrm>
            <a:custGeom>
              <a:avLst/>
              <a:gdLst/>
              <a:ahLst/>
              <a:cxnLst/>
              <a:rect l="l" t="t" r="r" b="b"/>
              <a:pathLst>
                <a:path w="216466" h="187534" extrusionOk="0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1429450" y="1148725"/>
              <a:ext cx="483900" cy="473950"/>
            </a:xfrm>
            <a:custGeom>
              <a:avLst/>
              <a:gdLst/>
              <a:ahLst/>
              <a:cxnLst/>
              <a:rect l="l" t="t" r="r" b="b"/>
              <a:pathLst>
                <a:path w="19356" h="18958" extrusionOk="0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1732825" y="899600"/>
              <a:ext cx="355025" cy="718900"/>
            </a:xfrm>
            <a:custGeom>
              <a:avLst/>
              <a:gdLst/>
              <a:ahLst/>
              <a:cxnLst/>
              <a:rect l="l" t="t" r="r" b="b"/>
              <a:pathLst>
                <a:path w="14201" h="28756" extrusionOk="0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1432600" y="1518325"/>
              <a:ext cx="481800" cy="616650"/>
            </a:xfrm>
            <a:custGeom>
              <a:avLst/>
              <a:gdLst/>
              <a:ahLst/>
              <a:cxnLst/>
              <a:rect l="l" t="t" r="r" b="b"/>
              <a:pathLst>
                <a:path w="19272" h="24666" extrusionOk="0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1466500" y="1609350"/>
              <a:ext cx="662825" cy="585875"/>
            </a:xfrm>
            <a:custGeom>
              <a:avLst/>
              <a:gdLst/>
              <a:ahLst/>
              <a:cxnLst/>
              <a:rect l="l" t="t" r="r" b="b"/>
              <a:pathLst>
                <a:path w="26513" h="23435" extrusionOk="0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1111225" y="1511800"/>
              <a:ext cx="367825" cy="619525"/>
            </a:xfrm>
            <a:custGeom>
              <a:avLst/>
              <a:gdLst/>
              <a:ahLst/>
              <a:cxnLst/>
              <a:rect l="l" t="t" r="r" b="b"/>
              <a:pathLst>
                <a:path w="14713" h="24781" extrusionOk="0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2075050" y="672950"/>
              <a:ext cx="776275" cy="235825"/>
            </a:xfrm>
            <a:custGeom>
              <a:avLst/>
              <a:gdLst/>
              <a:ahLst/>
              <a:cxnLst/>
              <a:rect l="l" t="t" r="r" b="b"/>
              <a:pathLst>
                <a:path w="31051" h="9433" extrusionOk="0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2263375" y="447825"/>
              <a:ext cx="819575" cy="239225"/>
            </a:xfrm>
            <a:custGeom>
              <a:avLst/>
              <a:gdLst/>
              <a:ahLst/>
              <a:cxnLst/>
              <a:rect l="l" t="t" r="r" b="b"/>
              <a:pathLst>
                <a:path w="32783" h="9569" extrusionOk="0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2265200" y="444450"/>
              <a:ext cx="827150" cy="340675"/>
            </a:xfrm>
            <a:custGeom>
              <a:avLst/>
              <a:gdLst/>
              <a:ahLst/>
              <a:cxnLst/>
              <a:rect l="l" t="t" r="r" b="b"/>
              <a:pathLst>
                <a:path w="33086" h="13627" extrusionOk="0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1904975" y="899350"/>
              <a:ext cx="752825" cy="721500"/>
            </a:xfrm>
            <a:custGeom>
              <a:avLst/>
              <a:gdLst/>
              <a:ahLst/>
              <a:cxnLst/>
              <a:rect l="l" t="t" r="r" b="b"/>
              <a:pathLst>
                <a:path w="30113" h="28860" extrusionOk="0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2073200" y="775450"/>
              <a:ext cx="761425" cy="443450"/>
            </a:xfrm>
            <a:custGeom>
              <a:avLst/>
              <a:gdLst/>
              <a:ahLst/>
              <a:cxnLst/>
              <a:rect l="l" t="t" r="r" b="b"/>
              <a:pathLst>
                <a:path w="30457" h="17738" extrusionOk="0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1113325" y="1949225"/>
              <a:ext cx="369125" cy="446575"/>
            </a:xfrm>
            <a:custGeom>
              <a:avLst/>
              <a:gdLst/>
              <a:ahLst/>
              <a:cxnLst/>
              <a:rect l="l" t="t" r="r" b="b"/>
              <a:pathLst>
                <a:path w="14765" h="17863" extrusionOk="0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1467550" y="2120075"/>
              <a:ext cx="662300" cy="652375"/>
            </a:xfrm>
            <a:custGeom>
              <a:avLst/>
              <a:gdLst/>
              <a:ahLst/>
              <a:cxnLst/>
              <a:rect l="l" t="t" r="r" b="b"/>
              <a:pathLst>
                <a:path w="26492" h="26095" extrusionOk="0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1113325" y="2112775"/>
              <a:ext cx="370675" cy="800025"/>
            </a:xfrm>
            <a:custGeom>
              <a:avLst/>
              <a:gdLst/>
              <a:ahLst/>
              <a:cxnLst/>
              <a:rect l="l" t="t" r="r" b="b"/>
              <a:pathLst>
                <a:path w="14827" h="32001" extrusionOk="0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1148275" y="2115125"/>
              <a:ext cx="651875" cy="785925"/>
            </a:xfrm>
            <a:custGeom>
              <a:avLst/>
              <a:gdLst/>
              <a:ahLst/>
              <a:cxnLst/>
              <a:rect l="l" t="t" r="r" b="b"/>
              <a:pathLst>
                <a:path w="26075" h="31437" extrusionOk="0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1151400" y="2893725"/>
              <a:ext cx="204525" cy="398325"/>
            </a:xfrm>
            <a:custGeom>
              <a:avLst/>
              <a:gdLst/>
              <a:ahLst/>
              <a:cxnLst/>
              <a:rect l="l" t="t" r="r" b="b"/>
              <a:pathLst>
                <a:path w="8181" h="15933" extrusionOk="0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1345750" y="2750525"/>
              <a:ext cx="454400" cy="695950"/>
            </a:xfrm>
            <a:custGeom>
              <a:avLst/>
              <a:gdLst/>
              <a:ahLst/>
              <a:cxnLst/>
              <a:rect l="l" t="t" r="r" b="b"/>
              <a:pathLst>
                <a:path w="18176" h="27838" extrusionOk="0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1985325" y="2193900"/>
              <a:ext cx="131200" cy="228500"/>
            </a:xfrm>
            <a:custGeom>
              <a:avLst/>
              <a:gdLst/>
              <a:ahLst/>
              <a:cxnLst/>
              <a:rect l="l" t="t" r="r" b="b"/>
              <a:pathLst>
                <a:path w="5248" h="9140" extrusionOk="0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1794375" y="2188675"/>
              <a:ext cx="331300" cy="574400"/>
            </a:xfrm>
            <a:custGeom>
              <a:avLst/>
              <a:gdLst/>
              <a:ahLst/>
              <a:cxnLst/>
              <a:rect l="l" t="t" r="r" b="b"/>
              <a:pathLst>
                <a:path w="13252" h="22976" extrusionOk="0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1793075" y="2755225"/>
              <a:ext cx="1850" cy="2625"/>
            </a:xfrm>
            <a:custGeom>
              <a:avLst/>
              <a:gdLst/>
              <a:ahLst/>
              <a:cxnLst/>
              <a:rect l="l" t="t" r="r" b="b"/>
              <a:pathLst>
                <a:path w="74" h="105" extrusionOk="0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1793875" y="2750525"/>
              <a:ext cx="6275" cy="11775"/>
            </a:xfrm>
            <a:custGeom>
              <a:avLst/>
              <a:gdLst/>
              <a:ahLst/>
              <a:cxnLst/>
              <a:rect l="l" t="t" r="r" b="b"/>
              <a:pathLst>
                <a:path w="251" h="471" extrusionOk="0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1901850" y="1202975"/>
              <a:ext cx="757500" cy="997200"/>
            </a:xfrm>
            <a:custGeom>
              <a:avLst/>
              <a:gdLst/>
              <a:ahLst/>
              <a:cxnLst/>
              <a:rect l="l" t="t" r="r" b="b"/>
              <a:pathLst>
                <a:path w="30300" h="39888" extrusionOk="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2115750" y="1211050"/>
              <a:ext cx="1135950" cy="984700"/>
            </a:xfrm>
            <a:custGeom>
              <a:avLst/>
              <a:gdLst/>
              <a:ahLst/>
              <a:cxnLst/>
              <a:rect l="l" t="t" r="r" b="b"/>
              <a:pathLst>
                <a:path w="45438" h="39388" extrusionOk="0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2640800" y="728250"/>
              <a:ext cx="785950" cy="495100"/>
            </a:xfrm>
            <a:custGeom>
              <a:avLst/>
              <a:gdLst/>
              <a:ahLst/>
              <a:cxnLst/>
              <a:rect l="l" t="t" r="r" b="b"/>
              <a:pathLst>
                <a:path w="31438" h="19804" extrusionOk="0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2819225" y="446000"/>
              <a:ext cx="601500" cy="339375"/>
            </a:xfrm>
            <a:custGeom>
              <a:avLst/>
              <a:gdLst/>
              <a:ahLst/>
              <a:cxnLst/>
              <a:rect l="l" t="t" r="r" b="b"/>
              <a:pathLst>
                <a:path w="24060" h="13575" extrusionOk="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3073550" y="285575"/>
              <a:ext cx="561075" cy="454700"/>
            </a:xfrm>
            <a:custGeom>
              <a:avLst/>
              <a:gdLst/>
              <a:ahLst/>
              <a:cxnLst/>
              <a:rect l="l" t="t" r="r" b="b"/>
              <a:pathLst>
                <a:path w="22443" h="18188" extrusionOk="0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3402450" y="287150"/>
              <a:ext cx="744200" cy="454150"/>
            </a:xfrm>
            <a:custGeom>
              <a:avLst/>
              <a:gdLst/>
              <a:ahLst/>
              <a:cxnLst/>
              <a:rect l="l" t="t" r="r" b="b"/>
              <a:pathLst>
                <a:path w="29768" h="18166" extrusionOk="0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4128900" y="447575"/>
              <a:ext cx="349550" cy="543625"/>
            </a:xfrm>
            <a:custGeom>
              <a:avLst/>
              <a:gdLst/>
              <a:ahLst/>
              <a:cxnLst/>
              <a:rect l="l" t="t" r="r" b="b"/>
              <a:pathLst>
                <a:path w="13982" h="21745" extrusionOk="0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285925" y="456450"/>
              <a:ext cx="572025" cy="532900"/>
            </a:xfrm>
            <a:custGeom>
              <a:avLst/>
              <a:gdLst/>
              <a:ahLst/>
              <a:cxnLst/>
              <a:rect l="l" t="t" r="r" b="b"/>
              <a:pathLst>
                <a:path w="22881" h="21316" extrusionOk="0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3398025" y="446275"/>
              <a:ext cx="902250" cy="537625"/>
            </a:xfrm>
            <a:custGeom>
              <a:avLst/>
              <a:gdLst/>
              <a:ahLst/>
              <a:cxnLst/>
              <a:rect l="l" t="t" r="r" b="b"/>
              <a:pathLst>
                <a:path w="36090" h="21505" extrusionOk="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4283050" y="549550"/>
              <a:ext cx="1017050" cy="499025"/>
            </a:xfrm>
            <a:custGeom>
              <a:avLst/>
              <a:gdLst/>
              <a:ahLst/>
              <a:cxnLst/>
              <a:rect l="l" t="t" r="r" b="b"/>
              <a:pathLst>
                <a:path w="40682" h="19961" extrusionOk="0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4833675" y="544350"/>
              <a:ext cx="718650" cy="505000"/>
            </a:xfrm>
            <a:custGeom>
              <a:avLst/>
              <a:gdLst/>
              <a:ahLst/>
              <a:cxnLst/>
              <a:rect l="l" t="t" r="r" b="b"/>
              <a:pathLst>
                <a:path w="28746" h="20200" extrusionOk="0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3409750" y="729800"/>
              <a:ext cx="885600" cy="252250"/>
            </a:xfrm>
            <a:custGeom>
              <a:avLst/>
              <a:gdLst/>
              <a:ahLst/>
              <a:cxnLst/>
              <a:rect l="l" t="t" r="r" b="b"/>
              <a:pathLst>
                <a:path w="35424" h="10090" extrusionOk="0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3999000" y="976800"/>
              <a:ext cx="299200" cy="933075"/>
            </a:xfrm>
            <a:custGeom>
              <a:avLst/>
              <a:gdLst/>
              <a:ahLst/>
              <a:cxnLst/>
              <a:rect l="l" t="t" r="r" b="b"/>
              <a:pathLst>
                <a:path w="11968" h="37323" extrusionOk="0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2820000" y="2001900"/>
              <a:ext cx="529775" cy="596850"/>
            </a:xfrm>
            <a:custGeom>
              <a:avLst/>
              <a:gdLst/>
              <a:ahLst/>
              <a:cxnLst/>
              <a:rect l="l" t="t" r="r" b="b"/>
              <a:pathLst>
                <a:path w="21191" h="23874" extrusionOk="0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254300" y="2007125"/>
              <a:ext cx="1325" cy="1350"/>
            </a:xfrm>
            <a:custGeom>
              <a:avLst/>
              <a:gdLst/>
              <a:ahLst/>
              <a:cxnLst/>
              <a:rect l="l" t="t" r="r" b="b"/>
              <a:pathLst>
                <a:path w="53" h="54" extrusionOk="0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3254575" y="1905400"/>
              <a:ext cx="743650" cy="105925"/>
            </a:xfrm>
            <a:custGeom>
              <a:avLst/>
              <a:gdLst/>
              <a:ahLst/>
              <a:cxnLst/>
              <a:rect l="l" t="t" r="r" b="b"/>
              <a:pathLst>
                <a:path w="29746" h="4237" extrusionOk="0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3255075" y="1909325"/>
              <a:ext cx="745000" cy="273625"/>
            </a:xfrm>
            <a:custGeom>
              <a:avLst/>
              <a:gdLst/>
              <a:ahLst/>
              <a:cxnLst/>
              <a:rect l="l" t="t" r="r" b="b"/>
              <a:pathLst>
                <a:path w="29800" h="10945" extrusionOk="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3998475" y="1911400"/>
              <a:ext cx="2625" cy="1850"/>
            </a:xfrm>
            <a:custGeom>
              <a:avLst/>
              <a:gdLst/>
              <a:ahLst/>
              <a:cxnLst/>
              <a:rect l="l" t="t" r="r" b="b"/>
              <a:pathLst>
                <a:path w="105" h="74" extrusionOk="0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3246225" y="2008175"/>
              <a:ext cx="2100" cy="550"/>
            </a:xfrm>
            <a:custGeom>
              <a:avLst/>
              <a:gdLst/>
              <a:ahLst/>
              <a:cxnLst/>
              <a:rect l="l" t="t" r="r" b="b"/>
              <a:pathLst>
                <a:path w="84" h="22" extrusionOk="0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3248025" y="200817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3246225" y="2008175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3246750" y="2007400"/>
              <a:ext cx="101750" cy="587950"/>
            </a:xfrm>
            <a:custGeom>
              <a:avLst/>
              <a:gdLst/>
              <a:ahLst/>
              <a:cxnLst/>
              <a:rect l="l" t="t" r="r" b="b"/>
              <a:pathLst>
                <a:path w="4070" h="23518" extrusionOk="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1695525" y="2755500"/>
              <a:ext cx="737425" cy="689675"/>
            </a:xfrm>
            <a:custGeom>
              <a:avLst/>
              <a:gdLst/>
              <a:ahLst/>
              <a:cxnLst/>
              <a:rect l="l" t="t" r="r" b="b"/>
              <a:pathLst>
                <a:path w="29497" h="27587" extrusionOk="0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1791250" y="2760950"/>
              <a:ext cx="635425" cy="607275"/>
            </a:xfrm>
            <a:custGeom>
              <a:avLst/>
              <a:gdLst/>
              <a:ahLst/>
              <a:cxnLst/>
              <a:rect l="l" t="t" r="r" b="b"/>
              <a:pathLst>
                <a:path w="25417" h="24291" extrusionOk="0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3344825" y="1906200"/>
              <a:ext cx="1201975" cy="701925"/>
            </a:xfrm>
            <a:custGeom>
              <a:avLst/>
              <a:gdLst/>
              <a:ahLst/>
              <a:cxnLst/>
              <a:rect l="l" t="t" r="r" b="b"/>
              <a:pathLst>
                <a:path w="48079" h="28077" extrusionOk="0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3864650" y="2608100"/>
              <a:ext cx="670900" cy="897075"/>
            </a:xfrm>
            <a:custGeom>
              <a:avLst/>
              <a:gdLst/>
              <a:ahLst/>
              <a:cxnLst/>
              <a:rect l="l" t="t" r="r" b="b"/>
              <a:pathLst>
                <a:path w="26836" h="35883" extrusionOk="0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3873000" y="2608100"/>
              <a:ext cx="667000" cy="892625"/>
            </a:xfrm>
            <a:custGeom>
              <a:avLst/>
              <a:gdLst/>
              <a:ahLst/>
              <a:cxnLst/>
              <a:rect l="l" t="t" r="r" b="b"/>
              <a:pathLst>
                <a:path w="26680" h="35705" extrusionOk="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3858675" y="3496525"/>
              <a:ext cx="22700" cy="21675"/>
            </a:xfrm>
            <a:custGeom>
              <a:avLst/>
              <a:gdLst/>
              <a:ahLst/>
              <a:cxnLst/>
              <a:rect l="l" t="t" r="r" b="b"/>
              <a:pathLst>
                <a:path w="908" h="867" extrusionOk="0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4530600" y="26057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5282325" y="840925"/>
              <a:ext cx="709250" cy="476325"/>
            </a:xfrm>
            <a:custGeom>
              <a:avLst/>
              <a:gdLst/>
              <a:ahLst/>
              <a:cxnLst/>
              <a:rect l="l" t="t" r="r" b="b"/>
              <a:pathLst>
                <a:path w="28370" h="19053" extrusionOk="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991950" y="1901225"/>
              <a:ext cx="939325" cy="709250"/>
            </a:xfrm>
            <a:custGeom>
              <a:avLst/>
              <a:gdLst/>
              <a:ahLst/>
              <a:cxnLst/>
              <a:rect l="l" t="t" r="r" b="b"/>
              <a:pathLst>
                <a:path w="37573" h="28370" extrusionOk="0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4920025" y="1042550"/>
              <a:ext cx="374325" cy="1139900"/>
            </a:xfrm>
            <a:custGeom>
              <a:avLst/>
              <a:gdLst/>
              <a:ahLst/>
              <a:cxnLst/>
              <a:rect l="l" t="t" r="r" b="b"/>
              <a:pathLst>
                <a:path w="14973" h="45596" extrusionOk="0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4531625" y="2174350"/>
              <a:ext cx="862625" cy="785900"/>
            </a:xfrm>
            <a:custGeom>
              <a:avLst/>
              <a:gdLst/>
              <a:ahLst/>
              <a:cxnLst/>
              <a:rect l="l" t="t" r="r" b="b"/>
              <a:pathLst>
                <a:path w="34505" h="31436" extrusionOk="0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5971200" y="1297400"/>
              <a:ext cx="368075" cy="697225"/>
            </a:xfrm>
            <a:custGeom>
              <a:avLst/>
              <a:gdLst/>
              <a:ahLst/>
              <a:cxnLst/>
              <a:rect l="l" t="t" r="r" b="b"/>
              <a:pathLst>
                <a:path w="14723" h="27889" extrusionOk="0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4928875" y="2181125"/>
              <a:ext cx="718900" cy="762725"/>
            </a:xfrm>
            <a:custGeom>
              <a:avLst/>
              <a:gdLst/>
              <a:ahLst/>
              <a:cxnLst/>
              <a:rect l="l" t="t" r="r" b="b"/>
              <a:pathLst>
                <a:path w="28756" h="30509" extrusionOk="0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5387200" y="2190500"/>
              <a:ext cx="262425" cy="753350"/>
            </a:xfrm>
            <a:custGeom>
              <a:avLst/>
              <a:gdLst/>
              <a:ahLst/>
              <a:cxnLst/>
              <a:rect l="l" t="t" r="r" b="b"/>
              <a:pathLst>
                <a:path w="10497" h="30134" extrusionOk="0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5647750" y="2190500"/>
              <a:ext cx="3150" cy="7075"/>
            </a:xfrm>
            <a:custGeom>
              <a:avLst/>
              <a:gdLst/>
              <a:ahLst/>
              <a:cxnLst/>
              <a:rect l="l" t="t" r="r" b="b"/>
              <a:pathLst>
                <a:path w="126" h="283" extrusionOk="0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5647750" y="2186575"/>
              <a:ext cx="5525" cy="3950"/>
            </a:xfrm>
            <a:custGeom>
              <a:avLst/>
              <a:gdLst/>
              <a:ahLst/>
              <a:cxnLst/>
              <a:rect l="l" t="t" r="r" b="b"/>
              <a:pathLst>
                <a:path w="221" h="158" extrusionOk="0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4929150" y="2177200"/>
              <a:ext cx="719950" cy="13325"/>
            </a:xfrm>
            <a:custGeom>
              <a:avLst/>
              <a:gdLst/>
              <a:ahLst/>
              <a:cxnLst/>
              <a:rect l="l" t="t" r="r" b="b"/>
              <a:pathLst>
                <a:path w="28798" h="533" extrusionOk="0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5647750" y="218790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5384300" y="2943825"/>
              <a:ext cx="7325" cy="7575"/>
            </a:xfrm>
            <a:custGeom>
              <a:avLst/>
              <a:gdLst/>
              <a:ahLst/>
              <a:cxnLst/>
              <a:rect l="l" t="t" r="r" b="b"/>
              <a:pathLst>
                <a:path w="293" h="303" extrusionOk="0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4923150" y="2187900"/>
              <a:ext cx="157050" cy="262675"/>
            </a:xfrm>
            <a:custGeom>
              <a:avLst/>
              <a:gdLst/>
              <a:ahLst/>
              <a:cxnLst/>
              <a:rect l="l" t="t" r="r" b="b"/>
              <a:pathLst>
                <a:path w="6282" h="10507" extrusionOk="0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5384575" y="2959975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5381700" y="2955025"/>
              <a:ext cx="5250" cy="4975"/>
            </a:xfrm>
            <a:custGeom>
              <a:avLst/>
              <a:gdLst/>
              <a:ahLst/>
              <a:cxnLst/>
              <a:rect l="l" t="t" r="r" b="b"/>
              <a:pathLst>
                <a:path w="210" h="199" extrusionOk="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4916625" y="2176950"/>
              <a:ext cx="14650" cy="4725"/>
            </a:xfrm>
            <a:custGeom>
              <a:avLst/>
              <a:gdLst/>
              <a:ahLst/>
              <a:cxnLst/>
              <a:rect l="l" t="t" r="r" b="b"/>
              <a:pathLst>
                <a:path w="586" h="189" extrusionOk="0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920275" y="2176950"/>
              <a:ext cx="9150" cy="3675"/>
            </a:xfrm>
            <a:custGeom>
              <a:avLst/>
              <a:gdLst/>
              <a:ahLst/>
              <a:cxnLst/>
              <a:rect l="l" t="t" r="r" b="b"/>
              <a:pathLst>
                <a:path w="366" h="147" extrusionOk="0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4918975" y="2176950"/>
              <a:ext cx="470050" cy="780175"/>
            </a:xfrm>
            <a:custGeom>
              <a:avLst/>
              <a:gdLst/>
              <a:ahLst/>
              <a:cxnLst/>
              <a:rect l="l" t="t" r="r" b="b"/>
              <a:pathLst>
                <a:path w="18802" h="31207" extrusionOk="0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6067175" y="1589775"/>
              <a:ext cx="448950" cy="461200"/>
            </a:xfrm>
            <a:custGeom>
              <a:avLst/>
              <a:gdLst/>
              <a:ahLst/>
              <a:cxnLst/>
              <a:rect l="l" t="t" r="r" b="b"/>
              <a:pathLst>
                <a:path w="17958" h="18448" extrusionOk="0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5643850" y="1290600"/>
              <a:ext cx="430675" cy="901225"/>
            </a:xfrm>
            <a:custGeom>
              <a:avLst/>
              <a:gdLst/>
              <a:ahLst/>
              <a:cxnLst/>
              <a:rect l="l" t="t" r="r" b="b"/>
              <a:pathLst>
                <a:path w="17227" h="36049" extrusionOk="0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4912975" y="1294275"/>
              <a:ext cx="1072600" cy="900425"/>
            </a:xfrm>
            <a:custGeom>
              <a:avLst/>
              <a:gdLst/>
              <a:ahLst/>
              <a:cxnLst/>
              <a:rect l="l" t="t" r="r" b="b"/>
              <a:pathLst>
                <a:path w="42904" h="36017" extrusionOk="0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2780075" y="3511925"/>
              <a:ext cx="1082800" cy="280425"/>
            </a:xfrm>
            <a:custGeom>
              <a:avLst/>
              <a:gdLst/>
              <a:ahLst/>
              <a:cxnLst/>
              <a:rect l="l" t="t" r="r" b="b"/>
              <a:pathLst>
                <a:path w="43312" h="11217" extrusionOk="0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1694475" y="3360125"/>
              <a:ext cx="740550" cy="538650"/>
            </a:xfrm>
            <a:custGeom>
              <a:avLst/>
              <a:gdLst/>
              <a:ahLst/>
              <a:cxnLst/>
              <a:rect l="l" t="t" r="r" b="b"/>
              <a:pathLst>
                <a:path w="29622" h="21546" extrusionOk="0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1867425" y="3359600"/>
              <a:ext cx="921550" cy="537600"/>
            </a:xfrm>
            <a:custGeom>
              <a:avLst/>
              <a:gdLst/>
              <a:ahLst/>
              <a:cxnLst/>
              <a:rect l="l" t="t" r="r" b="b"/>
              <a:pathLst>
                <a:path w="36862" h="21504" extrusionOk="0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2768600" y="3508800"/>
              <a:ext cx="1103900" cy="566575"/>
            </a:xfrm>
            <a:custGeom>
              <a:avLst/>
              <a:gdLst/>
              <a:ahLst/>
              <a:cxnLst/>
              <a:rect l="l" t="t" r="r" b="b"/>
              <a:pathLst>
                <a:path w="44156" h="22663" extrusionOk="0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1864025" y="3783450"/>
              <a:ext cx="923400" cy="449975"/>
            </a:xfrm>
            <a:custGeom>
              <a:avLst/>
              <a:gdLst/>
              <a:ahLst/>
              <a:cxnLst/>
              <a:rect l="l" t="t" r="r" b="b"/>
              <a:pathLst>
                <a:path w="36936" h="17999" extrusionOk="0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2586300" y="3782925"/>
              <a:ext cx="847475" cy="450500"/>
            </a:xfrm>
            <a:custGeom>
              <a:avLst/>
              <a:gdLst/>
              <a:ahLst/>
              <a:cxnLst/>
              <a:rect l="l" t="t" r="r" b="b"/>
              <a:pathLst>
                <a:path w="33899" h="18020" extrusionOk="0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4528750" y="2595575"/>
              <a:ext cx="871500" cy="435900"/>
            </a:xfrm>
            <a:custGeom>
              <a:avLst/>
              <a:gdLst/>
              <a:ahLst/>
              <a:cxnLst/>
              <a:rect l="l" t="t" r="r" b="b"/>
              <a:pathLst>
                <a:path w="34860" h="17436" extrusionOk="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3847975" y="2596900"/>
              <a:ext cx="950000" cy="930700"/>
            </a:xfrm>
            <a:custGeom>
              <a:avLst/>
              <a:gdLst/>
              <a:ahLst/>
              <a:cxnLst/>
              <a:rect l="l" t="t" r="r" b="b"/>
              <a:pathLst>
                <a:path w="38000" h="37228" extrusionOk="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3412625" y="3505675"/>
              <a:ext cx="533950" cy="663325"/>
            </a:xfrm>
            <a:custGeom>
              <a:avLst/>
              <a:gdLst/>
              <a:ahLst/>
              <a:cxnLst/>
              <a:rect l="l" t="t" r="r" b="b"/>
              <a:pathLst>
                <a:path w="21358" h="26533" extrusionOk="0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3414725" y="4065150"/>
              <a:ext cx="537075" cy="410875"/>
            </a:xfrm>
            <a:custGeom>
              <a:avLst/>
              <a:gdLst/>
              <a:ahLst/>
              <a:cxnLst/>
              <a:rect l="l" t="t" r="r" b="b"/>
              <a:pathLst>
                <a:path w="21483" h="16435" extrusionOk="0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3508875" y="4157250"/>
              <a:ext cx="539950" cy="421025"/>
            </a:xfrm>
            <a:custGeom>
              <a:avLst/>
              <a:gdLst/>
              <a:ahLst/>
              <a:cxnLst/>
              <a:rect l="l" t="t" r="r" b="b"/>
              <a:pathLst>
                <a:path w="21598" h="16841" extrusionOk="0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3855550" y="3498350"/>
              <a:ext cx="311450" cy="673250"/>
            </a:xfrm>
            <a:custGeom>
              <a:avLst/>
              <a:gdLst/>
              <a:ahLst/>
              <a:cxnLst/>
              <a:rect l="l" t="t" r="r" b="b"/>
              <a:pathLst>
                <a:path w="12458" h="26930" extrusionOk="0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3937175" y="3976750"/>
              <a:ext cx="230875" cy="614800"/>
            </a:xfrm>
            <a:custGeom>
              <a:avLst/>
              <a:gdLst/>
              <a:ahLst/>
              <a:cxnLst/>
              <a:rect l="l" t="t" r="r" b="b"/>
              <a:pathLst>
                <a:path w="9235" h="24592" extrusionOk="0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3514875" y="4464250"/>
              <a:ext cx="538125" cy="499775"/>
            </a:xfrm>
            <a:custGeom>
              <a:avLst/>
              <a:gdLst/>
              <a:ahLst/>
              <a:cxnLst/>
              <a:rect l="l" t="t" r="r" b="b"/>
              <a:pathLst>
                <a:path w="21525" h="19991" extrusionOk="0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3972400" y="1879850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4899675" y="216025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3175275" y="19635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3347950" y="6909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3542000" y="2381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2452750" y="44287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2226325" y="6155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5321450" y="29125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4717350" y="2998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4102825" y="39261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3347950" y="4033850"/>
              <a:ext cx="125225" cy="97325"/>
            </a:xfrm>
            <a:custGeom>
              <a:avLst/>
              <a:gdLst/>
              <a:ahLst/>
              <a:cxnLst/>
              <a:rect l="l" t="t" r="r" b="b"/>
              <a:pathLst>
                <a:path w="5009" h="3893" extrusionOk="0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2528375" y="4184900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6453750" y="20066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5892950" y="12624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5224425" y="1014375"/>
              <a:ext cx="124950" cy="97325"/>
            </a:xfrm>
            <a:custGeom>
              <a:avLst/>
              <a:gdLst/>
              <a:ahLst/>
              <a:cxnLst/>
              <a:rect l="l" t="t" r="r" b="b"/>
              <a:pathLst>
                <a:path w="4998" h="3893" extrusionOk="0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2053900" y="2146700"/>
              <a:ext cx="124975" cy="97300"/>
            </a:xfrm>
            <a:custGeom>
              <a:avLst/>
              <a:gdLst/>
              <a:ahLst/>
              <a:cxnLst/>
              <a:rect l="l" t="t" r="r" b="b"/>
              <a:pathLst>
                <a:path w="4999" h="3892" extrusionOk="0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1396075" y="207130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1040275" y="1898900"/>
              <a:ext cx="125000" cy="97050"/>
            </a:xfrm>
            <a:custGeom>
              <a:avLst/>
              <a:gdLst/>
              <a:ahLst/>
              <a:cxnLst/>
              <a:rect l="l" t="t" r="r" b="b"/>
              <a:pathLst>
                <a:path w="5000" h="3882" extrusionOk="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1299050" y="32466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1816550" y="38507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3455650" y="4443650"/>
              <a:ext cx="125250" cy="97300"/>
            </a:xfrm>
            <a:custGeom>
              <a:avLst/>
              <a:gdLst/>
              <a:ahLst/>
              <a:cxnLst/>
              <a:rect l="l" t="t" r="r" b="b"/>
              <a:pathLst>
                <a:path w="5010" h="3892" extrusionOk="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3434275" y="49074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3973450" y="4529975"/>
              <a:ext cx="124950" cy="97050"/>
            </a:xfrm>
            <a:custGeom>
              <a:avLst/>
              <a:gdLst/>
              <a:ahLst/>
              <a:cxnLst/>
              <a:rect l="l" t="t" r="r" b="b"/>
              <a:pathLst>
                <a:path w="4998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4393900" y="432175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5461525" y="7989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2582375" y="11547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1676475" y="11116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1827500" y="15751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1114625" y="2861125"/>
              <a:ext cx="62650" cy="48525"/>
            </a:xfrm>
            <a:custGeom>
              <a:avLst/>
              <a:gdLst/>
              <a:ahLst/>
              <a:cxnLst/>
              <a:rect l="l" t="t" r="r" b="b"/>
              <a:pathLst>
                <a:path w="2506" h="1941" extrusionOk="0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1082300" y="2365275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1750825" y="275340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2387000" y="3335600"/>
              <a:ext cx="62650" cy="48800"/>
            </a:xfrm>
            <a:custGeom>
              <a:avLst/>
              <a:gdLst/>
              <a:ahLst/>
              <a:cxnLst/>
              <a:rect l="l" t="t" r="r" b="b"/>
              <a:pathLst>
                <a:path w="2506" h="1952" extrusionOk="0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3325250" y="2570025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2606125" y="2589325"/>
              <a:ext cx="224350" cy="424425"/>
            </a:xfrm>
            <a:custGeom>
              <a:avLst/>
              <a:gdLst/>
              <a:ahLst/>
              <a:cxnLst/>
              <a:rect l="l" t="t" r="r" b="b"/>
              <a:pathLst>
                <a:path w="8974" h="16977" extrusionOk="0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2426150" y="2589325"/>
              <a:ext cx="399875" cy="751250"/>
            </a:xfrm>
            <a:custGeom>
              <a:avLst/>
              <a:gdLst/>
              <a:ahLst/>
              <a:cxnLst/>
              <a:rect l="l" t="t" r="r" b="b"/>
              <a:pathLst>
                <a:path w="15995" h="30050" extrusionOk="0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2821300" y="2583325"/>
              <a:ext cx="10200" cy="6025"/>
            </a:xfrm>
            <a:custGeom>
              <a:avLst/>
              <a:gdLst/>
              <a:ahLst/>
              <a:cxnLst/>
              <a:rect l="l" t="t" r="r" b="b"/>
              <a:pathLst>
                <a:path w="408" h="241" extrusionOk="0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2414650" y="3336900"/>
              <a:ext cx="18550" cy="25050"/>
            </a:xfrm>
            <a:custGeom>
              <a:avLst/>
              <a:gdLst/>
              <a:ahLst/>
              <a:cxnLst/>
              <a:rect l="l" t="t" r="r" b="b"/>
              <a:pathLst>
                <a:path w="742" h="1002" extrusionOk="0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4229575" y="9335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3792675" y="34733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2716975" y="37482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2749300" y="25431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1374425" y="14755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3016400" y="4079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5774275" y="29070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186650" y="2607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267775" y="15564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3881625" y="41363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1633175" y="33924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2021575" y="8607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1801425" y="5462725"/>
              <a:ext cx="5225" cy="1600"/>
            </a:xfrm>
            <a:custGeom>
              <a:avLst/>
              <a:gdLst/>
              <a:ahLst/>
              <a:cxnLst/>
              <a:rect l="l" t="t" r="r" b="b"/>
              <a:pathLst>
                <a:path w="209" h="64" extrusionOk="0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1803500" y="5462725"/>
              <a:ext cx="1875" cy="1600"/>
            </a:xfrm>
            <a:custGeom>
              <a:avLst/>
              <a:gdLst/>
              <a:ahLst/>
              <a:cxnLst/>
              <a:rect l="l" t="t" r="r" b="b"/>
              <a:pathLst>
                <a:path w="75" h="64" extrusionOk="0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1800375" y="5464050"/>
              <a:ext cx="2100" cy="3925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1801950" y="5464300"/>
              <a:ext cx="1575" cy="1350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1803500" y="546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1807150" y="5464825"/>
              <a:ext cx="4475" cy="1075"/>
            </a:xfrm>
            <a:custGeom>
              <a:avLst/>
              <a:gdLst/>
              <a:ahLst/>
              <a:cxnLst/>
              <a:rect l="l" t="t" r="r" b="b"/>
              <a:pathLst>
                <a:path w="179" h="43" extrusionOk="0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1806375" y="54658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1805350" y="5462725"/>
              <a:ext cx="8100" cy="2125"/>
            </a:xfrm>
            <a:custGeom>
              <a:avLst/>
              <a:gdLst/>
              <a:ahLst/>
              <a:cxnLst/>
              <a:rect l="l" t="t" r="r" b="b"/>
              <a:pathLst>
                <a:path w="324" h="85" extrusionOk="0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1803500" y="5463250"/>
              <a:ext cx="5775" cy="2650"/>
            </a:xfrm>
            <a:custGeom>
              <a:avLst/>
              <a:gdLst/>
              <a:ahLst/>
              <a:cxnLst/>
              <a:rect l="l" t="t" r="r" b="b"/>
              <a:pathLst>
                <a:path w="231" h="106" extrusionOk="0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1806100" y="5466900"/>
              <a:ext cx="300" cy="1075"/>
            </a:xfrm>
            <a:custGeom>
              <a:avLst/>
              <a:gdLst/>
              <a:ahLst/>
              <a:cxnLst/>
              <a:rect l="l" t="t" r="r" b="b"/>
              <a:pathLst>
                <a:path w="12" h="43" extrusionOk="0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1805850" y="5466125"/>
              <a:ext cx="550" cy="800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1803500" y="5466650"/>
              <a:ext cx="2900" cy="9425"/>
            </a:xfrm>
            <a:custGeom>
              <a:avLst/>
              <a:gdLst/>
              <a:ahLst/>
              <a:cxnLst/>
              <a:rect l="l" t="t" r="r" b="b"/>
              <a:pathLst>
                <a:path w="116" h="377" extrusionOk="0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1805600" y="5466375"/>
              <a:ext cx="525" cy="55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1800125" y="5465625"/>
              <a:ext cx="3400" cy="7050"/>
            </a:xfrm>
            <a:custGeom>
              <a:avLst/>
              <a:gdLst/>
              <a:ahLst/>
              <a:cxnLst/>
              <a:rect l="l" t="t" r="r" b="b"/>
              <a:pathLst>
                <a:path w="136" h="282" extrusionOk="0">
                  <a:moveTo>
                    <a:pt x="94" y="0"/>
                  </a:moveTo>
                  <a:lnTo>
                    <a:pt x="10" y="94"/>
                  </a:lnTo>
                  <a:lnTo>
                    <a:pt x="0" y="281"/>
                  </a:lnTo>
                  <a:lnTo>
                    <a:pt x="136" y="12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1805600" y="5465875"/>
              <a:ext cx="800" cy="525"/>
            </a:xfrm>
            <a:custGeom>
              <a:avLst/>
              <a:gdLst/>
              <a:ahLst/>
              <a:cxnLst/>
              <a:rect l="l" t="t" r="r" b="b"/>
              <a:pathLst>
                <a:path w="32" h="21" extrusionOk="0">
                  <a:moveTo>
                    <a:pt x="0" y="0"/>
                  </a:moveTo>
                  <a:lnTo>
                    <a:pt x="11" y="21"/>
                  </a:lnTo>
                  <a:lnTo>
                    <a:pt x="32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1802450" y="5464300"/>
              <a:ext cx="3175" cy="4475"/>
            </a:xfrm>
            <a:custGeom>
              <a:avLst/>
              <a:gdLst/>
              <a:ahLst/>
              <a:cxnLst/>
              <a:rect l="l" t="t" r="r" b="b"/>
              <a:pathLst>
                <a:path w="127" h="179" extrusionOk="0">
                  <a:moveTo>
                    <a:pt x="43" y="1"/>
                  </a:moveTo>
                  <a:lnTo>
                    <a:pt x="1" y="53"/>
                  </a:lnTo>
                  <a:lnTo>
                    <a:pt x="43" y="178"/>
                  </a:lnTo>
                  <a:lnTo>
                    <a:pt x="116" y="95"/>
                  </a:lnTo>
                  <a:lnTo>
                    <a:pt x="126" y="95"/>
                  </a:lnTo>
                  <a:lnTo>
                    <a:pt x="22" y="5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1802975" y="5464300"/>
              <a:ext cx="3675" cy="2375"/>
            </a:xfrm>
            <a:custGeom>
              <a:avLst/>
              <a:gdLst/>
              <a:ahLst/>
              <a:cxnLst/>
              <a:rect l="l" t="t" r="r" b="b"/>
              <a:pathLst>
                <a:path w="147" h="95" extrusionOk="0">
                  <a:moveTo>
                    <a:pt x="22" y="1"/>
                  </a:moveTo>
                  <a:lnTo>
                    <a:pt x="1" y="53"/>
                  </a:lnTo>
                  <a:lnTo>
                    <a:pt x="105" y="95"/>
                  </a:lnTo>
                  <a:lnTo>
                    <a:pt x="116" y="84"/>
                  </a:lnTo>
                  <a:lnTo>
                    <a:pt x="105" y="63"/>
                  </a:lnTo>
                  <a:lnTo>
                    <a:pt x="137" y="6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33" name="Google Shape;633;p32"/>
          <p:cNvSpPr txBox="1">
            <a:spLocks noGrp="1"/>
          </p:cNvSpPr>
          <p:nvPr>
            <p:ph type="subTitle" idx="4294967295"/>
          </p:nvPr>
        </p:nvSpPr>
        <p:spPr>
          <a:xfrm>
            <a:off x="860625" y="2337500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Mejoras centradas en el uso Turístico de la App</a:t>
            </a:r>
            <a:endParaRPr sz="1400" dirty="0"/>
          </a:p>
        </p:txBody>
      </p:sp>
      <p:sp>
        <p:nvSpPr>
          <p:cNvPr id="634" name="Google Shape;634;p32"/>
          <p:cNvSpPr txBox="1">
            <a:spLocks noGrp="1"/>
          </p:cNvSpPr>
          <p:nvPr>
            <p:ph type="subTitle" idx="4294967295"/>
          </p:nvPr>
        </p:nvSpPr>
        <p:spPr>
          <a:xfrm>
            <a:off x="6074974" y="1832908"/>
            <a:ext cx="2208600" cy="565629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400" dirty="0"/>
              <a:t>Flask/Django Easy-2-Use</a:t>
            </a:r>
            <a:endParaRPr sz="1400" dirty="0"/>
          </a:p>
        </p:txBody>
      </p:sp>
      <p:sp>
        <p:nvSpPr>
          <p:cNvPr id="635" name="Google Shape;635;p32"/>
          <p:cNvSpPr txBox="1">
            <a:spLocks noGrp="1"/>
          </p:cNvSpPr>
          <p:nvPr>
            <p:ph type="subTitle" idx="4294967295"/>
          </p:nvPr>
        </p:nvSpPr>
        <p:spPr>
          <a:xfrm>
            <a:off x="6074974" y="3430033"/>
            <a:ext cx="2208600" cy="602894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Implementar bien los recorridos finales</a:t>
            </a:r>
            <a:endParaRPr sz="1400" dirty="0"/>
          </a:p>
        </p:txBody>
      </p:sp>
      <p:cxnSp>
        <p:nvCxnSpPr>
          <p:cNvPr id="636" name="Google Shape;636;p32"/>
          <p:cNvCxnSpPr>
            <a:cxnSpLocks/>
            <a:stCxn id="634" idx="1"/>
          </p:cNvCxnSpPr>
          <p:nvPr/>
        </p:nvCxnSpPr>
        <p:spPr>
          <a:xfrm rot="10800000" flipV="1">
            <a:off x="5172574" y="2115723"/>
            <a:ext cx="902400" cy="12621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7" name="Google Shape;637;p32"/>
          <p:cNvCxnSpPr>
            <a:cxnSpLocks/>
            <a:stCxn id="635" idx="1"/>
          </p:cNvCxnSpPr>
          <p:nvPr/>
        </p:nvCxnSpPr>
        <p:spPr>
          <a:xfrm rot="10800000">
            <a:off x="4590274" y="3202470"/>
            <a:ext cx="1484700" cy="52901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8" name="Google Shape;638;p32"/>
          <p:cNvCxnSpPr>
            <a:stCxn id="633" idx="3"/>
          </p:cNvCxnSpPr>
          <p:nvPr/>
        </p:nvCxnSpPr>
        <p:spPr>
          <a:xfrm>
            <a:off x="3069225" y="2688200"/>
            <a:ext cx="8418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39" name="Google Shape;639;p32"/>
          <p:cNvSpPr txBox="1">
            <a:spLocks noGrp="1"/>
          </p:cNvSpPr>
          <p:nvPr>
            <p:ph type="subTitle" idx="4294967295"/>
          </p:nvPr>
        </p:nvSpPr>
        <p:spPr>
          <a:xfrm>
            <a:off x="860625" y="1968536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600" b="1" dirty="0">
                <a:latin typeface="Rajdhani"/>
                <a:ea typeface="Rajdhani"/>
                <a:cs typeface="Rajdhani"/>
                <a:sym typeface="Rajdhani"/>
              </a:rPr>
              <a:t>Focus en el Turista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0" name="Google Shape;640;p32"/>
          <p:cNvSpPr txBox="1">
            <a:spLocks noGrp="1"/>
          </p:cNvSpPr>
          <p:nvPr>
            <p:ph type="subTitle" idx="4294967295"/>
          </p:nvPr>
        </p:nvSpPr>
        <p:spPr>
          <a:xfrm>
            <a:off x="6074975" y="1328160"/>
            <a:ext cx="254088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Implementación Web-App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1" name="Google Shape;641;p32"/>
          <p:cNvSpPr txBox="1">
            <a:spLocks noGrp="1"/>
          </p:cNvSpPr>
          <p:nvPr>
            <p:ph type="subTitle" idx="4294967295"/>
          </p:nvPr>
        </p:nvSpPr>
        <p:spPr>
          <a:xfrm>
            <a:off x="6074975" y="2925285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Mejoras visuales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238" name="Google Shape;637;p32">
            <a:extLst>
              <a:ext uri="{FF2B5EF4-FFF2-40B4-BE49-F238E27FC236}">
                <a16:creationId xmlns:a16="http://schemas.microsoft.com/office/drawing/2014/main" id="{F2924FCB-A754-4038-9AC0-079ECDFD1C5F}"/>
              </a:ext>
            </a:extLst>
          </p:cNvPr>
          <p:cNvCxnSpPr>
            <a:cxnSpLocks/>
          </p:cNvCxnSpPr>
          <p:nvPr/>
        </p:nvCxnSpPr>
        <p:spPr>
          <a:xfrm flipV="1">
            <a:off x="3106851" y="3344440"/>
            <a:ext cx="1066127" cy="72627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46" name="Google Shape;639;p32">
            <a:extLst>
              <a:ext uri="{FF2B5EF4-FFF2-40B4-BE49-F238E27FC236}">
                <a16:creationId xmlns:a16="http://schemas.microsoft.com/office/drawing/2014/main" id="{377C74AF-EF91-4795-A2CF-0A8ACBC012BA}"/>
              </a:ext>
            </a:extLst>
          </p:cNvPr>
          <p:cNvSpPr txBox="1">
            <a:spLocks/>
          </p:cNvSpPr>
          <p:nvPr/>
        </p:nvSpPr>
        <p:spPr>
          <a:xfrm>
            <a:off x="822047" y="3392248"/>
            <a:ext cx="22086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27430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r">
              <a:spcAft>
                <a:spcPts val="1600"/>
              </a:spcAft>
              <a:buFont typeface="Fira Sans Condensed Light"/>
              <a:buNone/>
            </a:pPr>
            <a:r>
              <a:rPr lang="es-ES" sz="1600" b="1" dirty="0">
                <a:latin typeface="Rajdhani"/>
                <a:ea typeface="Rajdhani"/>
                <a:cs typeface="Rajdhani"/>
                <a:sym typeface="Rajdhani"/>
              </a:rPr>
              <a:t>Selector de paradas</a:t>
            </a:r>
          </a:p>
        </p:txBody>
      </p:sp>
      <p:sp>
        <p:nvSpPr>
          <p:cNvPr id="247" name="Google Shape;633;p32">
            <a:extLst>
              <a:ext uri="{FF2B5EF4-FFF2-40B4-BE49-F238E27FC236}">
                <a16:creationId xmlns:a16="http://schemas.microsoft.com/office/drawing/2014/main" id="{CE7F08E6-5F12-4278-8F61-9BF4E2FD1B8A}"/>
              </a:ext>
            </a:extLst>
          </p:cNvPr>
          <p:cNvSpPr txBox="1">
            <a:spLocks/>
          </p:cNvSpPr>
          <p:nvPr/>
        </p:nvSpPr>
        <p:spPr>
          <a:xfrm>
            <a:off x="841777" y="3720011"/>
            <a:ext cx="22086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s-ES" sz="1400" dirty="0"/>
              <a:t>Seleccionador de sitios que visitar</a:t>
            </a:r>
          </a:p>
        </p:txBody>
      </p:sp>
    </p:spTree>
    <p:extLst>
      <p:ext uri="{BB962C8B-B14F-4D97-AF65-F5344CB8AC3E}">
        <p14:creationId xmlns:p14="http://schemas.microsoft.com/office/powerpoint/2010/main" val="3727192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43"/>
          <p:cNvSpPr/>
          <p:nvPr/>
        </p:nvSpPr>
        <p:spPr>
          <a:xfrm>
            <a:off x="5072170" y="1174775"/>
            <a:ext cx="858600" cy="8586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1" name="Google Shape;1721;p4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 Equipo</a:t>
            </a:r>
            <a:endParaRPr dirty="0"/>
          </a:p>
        </p:txBody>
      </p:sp>
      <p:sp>
        <p:nvSpPr>
          <p:cNvPr id="1722" name="Google Shape;1722;p43"/>
          <p:cNvSpPr txBox="1">
            <a:spLocks noGrp="1"/>
          </p:cNvSpPr>
          <p:nvPr>
            <p:ph type="subTitle" idx="2"/>
          </p:nvPr>
        </p:nvSpPr>
        <p:spPr>
          <a:xfrm flipH="1">
            <a:off x="6024388" y="1486127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Grado en matemáticas e informática</a:t>
            </a:r>
          </a:p>
        </p:txBody>
      </p:sp>
      <p:sp>
        <p:nvSpPr>
          <p:cNvPr id="1723" name="Google Shape;1723;p43"/>
          <p:cNvSpPr txBox="1">
            <a:spLocks noGrp="1"/>
          </p:cNvSpPr>
          <p:nvPr>
            <p:ph type="subTitle" idx="4"/>
          </p:nvPr>
        </p:nvSpPr>
        <p:spPr>
          <a:xfrm flipH="1">
            <a:off x="1915454" y="156367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Grado en matemáticas e informática</a:t>
            </a:r>
            <a:endParaRPr dirty="0"/>
          </a:p>
        </p:txBody>
      </p:sp>
      <p:sp>
        <p:nvSpPr>
          <p:cNvPr id="1724" name="Google Shape;1724;p43"/>
          <p:cNvSpPr txBox="1">
            <a:spLocks noGrp="1"/>
          </p:cNvSpPr>
          <p:nvPr>
            <p:ph type="subTitle" idx="1"/>
          </p:nvPr>
        </p:nvSpPr>
        <p:spPr>
          <a:xfrm flipH="1">
            <a:off x="5979421" y="1118175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dirty="0">
                <a:latin typeface="Rajdhani"/>
                <a:ea typeface="Rajdhani"/>
                <a:cs typeface="Rajdhani"/>
                <a:sym typeface="Rajdhani"/>
              </a:rPr>
              <a:t>Ivan Tello Lopez</a:t>
            </a:r>
            <a:endParaRPr sz="24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25" name="Google Shape;1725;p43"/>
          <p:cNvSpPr txBox="1">
            <a:spLocks noGrp="1"/>
          </p:cNvSpPr>
          <p:nvPr>
            <p:ph type="subTitle" idx="3"/>
          </p:nvPr>
        </p:nvSpPr>
        <p:spPr>
          <a:xfrm flipH="1">
            <a:off x="1862446" y="1197890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 dirty="0">
                <a:latin typeface="Rajdhani"/>
                <a:ea typeface="Rajdhani"/>
                <a:cs typeface="Rajdhani"/>
                <a:sym typeface="Rajdhani"/>
              </a:rPr>
              <a:t>Enrique Santatecla</a:t>
            </a:r>
          </a:p>
        </p:txBody>
      </p:sp>
      <p:grpSp>
        <p:nvGrpSpPr>
          <p:cNvPr id="1726" name="Google Shape;1726;p43"/>
          <p:cNvGrpSpPr/>
          <p:nvPr/>
        </p:nvGrpSpPr>
        <p:grpSpPr>
          <a:xfrm>
            <a:off x="5304620" y="1350262"/>
            <a:ext cx="393699" cy="507621"/>
            <a:chOff x="6698441" y="2414530"/>
            <a:chExt cx="277644" cy="357984"/>
          </a:xfrm>
        </p:grpSpPr>
        <p:sp>
          <p:nvSpPr>
            <p:cNvPr id="1727" name="Google Shape;1727;p43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8" name="Google Shape;1728;p43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9" name="Google Shape;1729;p43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0" name="Google Shape;1730;p43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1" name="Google Shape;1731;p43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2" name="Google Shape;1732;p43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Google Shape;1720;p43">
            <a:extLst>
              <a:ext uri="{FF2B5EF4-FFF2-40B4-BE49-F238E27FC236}">
                <a16:creationId xmlns:a16="http://schemas.microsoft.com/office/drawing/2014/main" id="{CFA8EB54-F817-4B2D-A916-0B8CF700F53D}"/>
              </a:ext>
            </a:extLst>
          </p:cNvPr>
          <p:cNvSpPr/>
          <p:nvPr/>
        </p:nvSpPr>
        <p:spPr>
          <a:xfrm>
            <a:off x="5072170" y="2265462"/>
            <a:ext cx="858600" cy="8586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722;p43">
            <a:extLst>
              <a:ext uri="{FF2B5EF4-FFF2-40B4-BE49-F238E27FC236}">
                <a16:creationId xmlns:a16="http://schemas.microsoft.com/office/drawing/2014/main" id="{0359F0DB-78A6-4DD1-B794-96763DA066DA}"/>
              </a:ext>
            </a:extLst>
          </p:cNvPr>
          <p:cNvSpPr txBox="1">
            <a:spLocks/>
          </p:cNvSpPr>
          <p:nvPr/>
        </p:nvSpPr>
        <p:spPr>
          <a:xfrm flipH="1">
            <a:off x="6024388" y="2622918"/>
            <a:ext cx="2711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Grado en matemáticas e informática</a:t>
            </a:r>
          </a:p>
        </p:txBody>
      </p:sp>
      <p:sp>
        <p:nvSpPr>
          <p:cNvPr id="26" name="Google Shape;1723;p43">
            <a:extLst>
              <a:ext uri="{FF2B5EF4-FFF2-40B4-BE49-F238E27FC236}">
                <a16:creationId xmlns:a16="http://schemas.microsoft.com/office/drawing/2014/main" id="{CAA420D7-E526-4FAB-B822-DFBB16EE1CE5}"/>
              </a:ext>
            </a:extLst>
          </p:cNvPr>
          <p:cNvSpPr txBox="1">
            <a:spLocks/>
          </p:cNvSpPr>
          <p:nvPr/>
        </p:nvSpPr>
        <p:spPr>
          <a:xfrm flipH="1">
            <a:off x="1915454" y="2708150"/>
            <a:ext cx="2711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Grado en matemáticas e informática</a:t>
            </a:r>
          </a:p>
        </p:txBody>
      </p:sp>
      <p:sp>
        <p:nvSpPr>
          <p:cNvPr id="27" name="Google Shape;1724;p43">
            <a:extLst>
              <a:ext uri="{FF2B5EF4-FFF2-40B4-BE49-F238E27FC236}">
                <a16:creationId xmlns:a16="http://schemas.microsoft.com/office/drawing/2014/main" id="{BD714276-9ED9-4239-91E1-771418A9E8CC}"/>
              </a:ext>
            </a:extLst>
          </p:cNvPr>
          <p:cNvSpPr txBox="1">
            <a:spLocks/>
          </p:cNvSpPr>
          <p:nvPr/>
        </p:nvSpPr>
        <p:spPr>
          <a:xfrm flipH="1">
            <a:off x="5979421" y="2208862"/>
            <a:ext cx="2711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 algn="l"/>
            <a:r>
              <a:rPr lang="es-ES" sz="2400" b="1" dirty="0">
                <a:latin typeface="Rajdhani"/>
                <a:ea typeface="Rajdhani"/>
                <a:cs typeface="Rajdhani"/>
                <a:sym typeface="Rajdhani"/>
              </a:rPr>
              <a:t>Jaime González Delgado</a:t>
            </a:r>
          </a:p>
        </p:txBody>
      </p:sp>
      <p:sp>
        <p:nvSpPr>
          <p:cNvPr id="28" name="Google Shape;1725;p43">
            <a:extLst>
              <a:ext uri="{FF2B5EF4-FFF2-40B4-BE49-F238E27FC236}">
                <a16:creationId xmlns:a16="http://schemas.microsoft.com/office/drawing/2014/main" id="{F9ED92DC-4656-4B4D-B6C6-A483389106AE}"/>
              </a:ext>
            </a:extLst>
          </p:cNvPr>
          <p:cNvSpPr txBox="1">
            <a:spLocks/>
          </p:cNvSpPr>
          <p:nvPr/>
        </p:nvSpPr>
        <p:spPr>
          <a:xfrm flipH="1">
            <a:off x="1862446" y="2288577"/>
            <a:ext cx="2977273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 algn="l"/>
            <a:r>
              <a:rPr lang="es-ES" sz="2400" b="1" dirty="0">
                <a:latin typeface="Rajdhani"/>
                <a:ea typeface="Rajdhani"/>
                <a:cs typeface="Rajdhani"/>
                <a:sym typeface="Rajdhani"/>
              </a:rPr>
              <a:t>Santiago Moreno Domínguez</a:t>
            </a:r>
          </a:p>
        </p:txBody>
      </p:sp>
      <p:grpSp>
        <p:nvGrpSpPr>
          <p:cNvPr id="29" name="Google Shape;1726;p43">
            <a:extLst>
              <a:ext uri="{FF2B5EF4-FFF2-40B4-BE49-F238E27FC236}">
                <a16:creationId xmlns:a16="http://schemas.microsoft.com/office/drawing/2014/main" id="{367DE5B6-AC4E-46CB-B113-EE3C45330B22}"/>
              </a:ext>
            </a:extLst>
          </p:cNvPr>
          <p:cNvGrpSpPr/>
          <p:nvPr/>
        </p:nvGrpSpPr>
        <p:grpSpPr>
          <a:xfrm>
            <a:off x="5304620" y="2440949"/>
            <a:ext cx="393699" cy="507621"/>
            <a:chOff x="6698441" y="2414530"/>
            <a:chExt cx="277644" cy="357984"/>
          </a:xfrm>
        </p:grpSpPr>
        <p:sp>
          <p:nvSpPr>
            <p:cNvPr id="30" name="Google Shape;1727;p43">
              <a:extLst>
                <a:ext uri="{FF2B5EF4-FFF2-40B4-BE49-F238E27FC236}">
                  <a16:creationId xmlns:a16="http://schemas.microsoft.com/office/drawing/2014/main" id="{D5E31CF7-75B7-42BC-B1E9-225FE0B01173}"/>
                </a:ext>
              </a:extLst>
            </p:cNvPr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1728;p43">
              <a:extLst>
                <a:ext uri="{FF2B5EF4-FFF2-40B4-BE49-F238E27FC236}">
                  <a16:creationId xmlns:a16="http://schemas.microsoft.com/office/drawing/2014/main" id="{5119654C-7D85-4B99-B8F8-B80060CA6225}"/>
                </a:ext>
              </a:extLst>
            </p:cNvPr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729;p43">
              <a:extLst>
                <a:ext uri="{FF2B5EF4-FFF2-40B4-BE49-F238E27FC236}">
                  <a16:creationId xmlns:a16="http://schemas.microsoft.com/office/drawing/2014/main" id="{839B9879-E2FA-449A-A2AE-AD55033CFA2F}"/>
                </a:ext>
              </a:extLst>
            </p:cNvPr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1730;p43">
              <a:extLst>
                <a:ext uri="{FF2B5EF4-FFF2-40B4-BE49-F238E27FC236}">
                  <a16:creationId xmlns:a16="http://schemas.microsoft.com/office/drawing/2014/main" id="{A777EBE0-CD53-499C-A844-64C3B21051D1}"/>
                </a:ext>
              </a:extLst>
            </p:cNvPr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731;p43">
              <a:extLst>
                <a:ext uri="{FF2B5EF4-FFF2-40B4-BE49-F238E27FC236}">
                  <a16:creationId xmlns:a16="http://schemas.microsoft.com/office/drawing/2014/main" id="{C8AF81BF-E0D4-4F20-8B42-F6A2972B62AB}"/>
                </a:ext>
              </a:extLst>
            </p:cNvPr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1732;p43">
              <a:extLst>
                <a:ext uri="{FF2B5EF4-FFF2-40B4-BE49-F238E27FC236}">
                  <a16:creationId xmlns:a16="http://schemas.microsoft.com/office/drawing/2014/main" id="{68E5BEA3-9C8E-465C-830E-F3629DA19C0E}"/>
                </a:ext>
              </a:extLst>
            </p:cNvPr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4" name="Google Shape;1720;p43">
            <a:extLst>
              <a:ext uri="{FF2B5EF4-FFF2-40B4-BE49-F238E27FC236}">
                <a16:creationId xmlns:a16="http://schemas.microsoft.com/office/drawing/2014/main" id="{53729728-985D-4C12-AF8E-360A847E12C1}"/>
              </a:ext>
            </a:extLst>
          </p:cNvPr>
          <p:cNvSpPr/>
          <p:nvPr/>
        </p:nvSpPr>
        <p:spPr>
          <a:xfrm>
            <a:off x="5072170" y="3355224"/>
            <a:ext cx="858600" cy="8586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" name="Google Shape;1722;p43">
            <a:extLst>
              <a:ext uri="{FF2B5EF4-FFF2-40B4-BE49-F238E27FC236}">
                <a16:creationId xmlns:a16="http://schemas.microsoft.com/office/drawing/2014/main" id="{88818C37-36A8-493C-9E76-1F7728D62302}"/>
              </a:ext>
            </a:extLst>
          </p:cNvPr>
          <p:cNvSpPr txBox="1">
            <a:spLocks/>
          </p:cNvSpPr>
          <p:nvPr/>
        </p:nvSpPr>
        <p:spPr>
          <a:xfrm flipH="1">
            <a:off x="6024388" y="3681944"/>
            <a:ext cx="2711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Grado en matemáticas e informática</a:t>
            </a:r>
          </a:p>
        </p:txBody>
      </p:sp>
      <p:sp>
        <p:nvSpPr>
          <p:cNvPr id="46" name="Google Shape;1723;p43">
            <a:extLst>
              <a:ext uri="{FF2B5EF4-FFF2-40B4-BE49-F238E27FC236}">
                <a16:creationId xmlns:a16="http://schemas.microsoft.com/office/drawing/2014/main" id="{C63808D6-457C-4EF2-8E26-EE662D7DE807}"/>
              </a:ext>
            </a:extLst>
          </p:cNvPr>
          <p:cNvSpPr txBox="1">
            <a:spLocks/>
          </p:cNvSpPr>
          <p:nvPr/>
        </p:nvSpPr>
        <p:spPr>
          <a:xfrm flipH="1">
            <a:off x="1915454" y="3744124"/>
            <a:ext cx="2711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Grado en matemáticas e informática</a:t>
            </a:r>
          </a:p>
        </p:txBody>
      </p:sp>
      <p:sp>
        <p:nvSpPr>
          <p:cNvPr id="47" name="Google Shape;1724;p43">
            <a:extLst>
              <a:ext uri="{FF2B5EF4-FFF2-40B4-BE49-F238E27FC236}">
                <a16:creationId xmlns:a16="http://schemas.microsoft.com/office/drawing/2014/main" id="{FF4E5042-46CC-4EA9-82F4-204DF051D8F6}"/>
              </a:ext>
            </a:extLst>
          </p:cNvPr>
          <p:cNvSpPr txBox="1">
            <a:spLocks/>
          </p:cNvSpPr>
          <p:nvPr/>
        </p:nvSpPr>
        <p:spPr>
          <a:xfrm flipH="1">
            <a:off x="5979421" y="3298624"/>
            <a:ext cx="2711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 algn="l"/>
            <a:r>
              <a:rPr lang="es-ES" sz="2400" b="1" dirty="0">
                <a:latin typeface="Rajdhani"/>
                <a:ea typeface="Rajdhani"/>
                <a:cs typeface="Rajdhani"/>
                <a:sym typeface="Rajdhani"/>
              </a:rPr>
              <a:t>Fernando Bellido Pazos</a:t>
            </a:r>
          </a:p>
        </p:txBody>
      </p:sp>
      <p:sp>
        <p:nvSpPr>
          <p:cNvPr id="48" name="Google Shape;1725;p43">
            <a:extLst>
              <a:ext uri="{FF2B5EF4-FFF2-40B4-BE49-F238E27FC236}">
                <a16:creationId xmlns:a16="http://schemas.microsoft.com/office/drawing/2014/main" id="{6B6B8A2D-87F4-43C7-B022-AC9C4E9CD160}"/>
              </a:ext>
            </a:extLst>
          </p:cNvPr>
          <p:cNvSpPr txBox="1">
            <a:spLocks/>
          </p:cNvSpPr>
          <p:nvPr/>
        </p:nvSpPr>
        <p:spPr>
          <a:xfrm flipH="1">
            <a:off x="1862446" y="3378339"/>
            <a:ext cx="2711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 algn="l"/>
            <a:r>
              <a:rPr lang="es-ES" sz="2400" b="1" dirty="0">
                <a:latin typeface="Rajdhani"/>
                <a:ea typeface="Rajdhani"/>
                <a:cs typeface="Rajdhani"/>
                <a:sym typeface="Rajdhani"/>
              </a:rPr>
              <a:t>Pablo San Miguel Martín</a:t>
            </a:r>
          </a:p>
        </p:txBody>
      </p:sp>
      <p:grpSp>
        <p:nvGrpSpPr>
          <p:cNvPr id="49" name="Google Shape;1726;p43">
            <a:extLst>
              <a:ext uri="{FF2B5EF4-FFF2-40B4-BE49-F238E27FC236}">
                <a16:creationId xmlns:a16="http://schemas.microsoft.com/office/drawing/2014/main" id="{521E547B-442C-4AAA-903B-3CCE7F1264A7}"/>
              </a:ext>
            </a:extLst>
          </p:cNvPr>
          <p:cNvGrpSpPr/>
          <p:nvPr/>
        </p:nvGrpSpPr>
        <p:grpSpPr>
          <a:xfrm>
            <a:off x="5304620" y="3530711"/>
            <a:ext cx="393699" cy="507621"/>
            <a:chOff x="6698441" y="2414530"/>
            <a:chExt cx="277644" cy="357984"/>
          </a:xfrm>
        </p:grpSpPr>
        <p:sp>
          <p:nvSpPr>
            <p:cNvPr id="50" name="Google Shape;1727;p43">
              <a:extLst>
                <a:ext uri="{FF2B5EF4-FFF2-40B4-BE49-F238E27FC236}">
                  <a16:creationId xmlns:a16="http://schemas.microsoft.com/office/drawing/2014/main" id="{A540E505-69F2-4AE3-BA08-3BFADFADC7E3}"/>
                </a:ext>
              </a:extLst>
            </p:cNvPr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1728;p43">
              <a:extLst>
                <a:ext uri="{FF2B5EF4-FFF2-40B4-BE49-F238E27FC236}">
                  <a16:creationId xmlns:a16="http://schemas.microsoft.com/office/drawing/2014/main" id="{DCD77437-1AB5-4F23-98A4-CEF7E5B4225D}"/>
                </a:ext>
              </a:extLst>
            </p:cNvPr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1729;p43">
              <a:extLst>
                <a:ext uri="{FF2B5EF4-FFF2-40B4-BE49-F238E27FC236}">
                  <a16:creationId xmlns:a16="http://schemas.microsoft.com/office/drawing/2014/main" id="{20760084-4BDD-4E3B-8D7E-779AEFB3B49E}"/>
                </a:ext>
              </a:extLst>
            </p:cNvPr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730;p43">
              <a:extLst>
                <a:ext uri="{FF2B5EF4-FFF2-40B4-BE49-F238E27FC236}">
                  <a16:creationId xmlns:a16="http://schemas.microsoft.com/office/drawing/2014/main" id="{CD28E650-6E7D-47F0-8264-D18D1EF823FB}"/>
                </a:ext>
              </a:extLst>
            </p:cNvPr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1731;p43">
              <a:extLst>
                <a:ext uri="{FF2B5EF4-FFF2-40B4-BE49-F238E27FC236}">
                  <a16:creationId xmlns:a16="http://schemas.microsoft.com/office/drawing/2014/main" id="{E38D77A1-50D0-4102-BF6D-51FB21A97CD5}"/>
                </a:ext>
              </a:extLst>
            </p:cNvPr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1732;p43">
              <a:extLst>
                <a:ext uri="{FF2B5EF4-FFF2-40B4-BE49-F238E27FC236}">
                  <a16:creationId xmlns:a16="http://schemas.microsoft.com/office/drawing/2014/main" id="{6E9E1779-5959-4E79-8130-8B12D5E627CD}"/>
                </a:ext>
              </a:extLst>
            </p:cNvPr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3" name="Google Shape;1720;p43">
            <a:extLst>
              <a:ext uri="{FF2B5EF4-FFF2-40B4-BE49-F238E27FC236}">
                <a16:creationId xmlns:a16="http://schemas.microsoft.com/office/drawing/2014/main" id="{A6316B61-DF77-4514-B503-9549F2EC5432}"/>
              </a:ext>
            </a:extLst>
          </p:cNvPr>
          <p:cNvSpPr/>
          <p:nvPr/>
        </p:nvSpPr>
        <p:spPr>
          <a:xfrm>
            <a:off x="834046" y="1174775"/>
            <a:ext cx="858600" cy="8586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4" name="Google Shape;1726;p43">
            <a:extLst>
              <a:ext uri="{FF2B5EF4-FFF2-40B4-BE49-F238E27FC236}">
                <a16:creationId xmlns:a16="http://schemas.microsoft.com/office/drawing/2014/main" id="{D80C38D3-3164-4058-96CB-687CE074CE0E}"/>
              </a:ext>
            </a:extLst>
          </p:cNvPr>
          <p:cNvGrpSpPr/>
          <p:nvPr/>
        </p:nvGrpSpPr>
        <p:grpSpPr>
          <a:xfrm>
            <a:off x="1066496" y="1350262"/>
            <a:ext cx="393699" cy="507621"/>
            <a:chOff x="6698441" y="2414530"/>
            <a:chExt cx="277644" cy="357984"/>
          </a:xfrm>
        </p:grpSpPr>
        <p:sp>
          <p:nvSpPr>
            <p:cNvPr id="65" name="Google Shape;1727;p43">
              <a:extLst>
                <a:ext uri="{FF2B5EF4-FFF2-40B4-BE49-F238E27FC236}">
                  <a16:creationId xmlns:a16="http://schemas.microsoft.com/office/drawing/2014/main" id="{6F929045-0155-4147-A197-974CD68CB8F8}"/>
                </a:ext>
              </a:extLst>
            </p:cNvPr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1728;p43">
              <a:extLst>
                <a:ext uri="{FF2B5EF4-FFF2-40B4-BE49-F238E27FC236}">
                  <a16:creationId xmlns:a16="http://schemas.microsoft.com/office/drawing/2014/main" id="{AD4C6276-13BE-46C5-90C7-C5213401FA7D}"/>
                </a:ext>
              </a:extLst>
            </p:cNvPr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1729;p43">
              <a:extLst>
                <a:ext uri="{FF2B5EF4-FFF2-40B4-BE49-F238E27FC236}">
                  <a16:creationId xmlns:a16="http://schemas.microsoft.com/office/drawing/2014/main" id="{7CEF5EF1-F9EE-4571-8BD5-EBF46AC17814}"/>
                </a:ext>
              </a:extLst>
            </p:cNvPr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1730;p43">
              <a:extLst>
                <a:ext uri="{FF2B5EF4-FFF2-40B4-BE49-F238E27FC236}">
                  <a16:creationId xmlns:a16="http://schemas.microsoft.com/office/drawing/2014/main" id="{AEAA0FE4-AADE-4A05-BA09-36F48C1D8D28}"/>
                </a:ext>
              </a:extLst>
            </p:cNvPr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1731;p43">
              <a:extLst>
                <a:ext uri="{FF2B5EF4-FFF2-40B4-BE49-F238E27FC236}">
                  <a16:creationId xmlns:a16="http://schemas.microsoft.com/office/drawing/2014/main" id="{D9B45F84-6C46-4945-B374-55B7D4D2F73F}"/>
                </a:ext>
              </a:extLst>
            </p:cNvPr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1732;p43">
              <a:extLst>
                <a:ext uri="{FF2B5EF4-FFF2-40B4-BE49-F238E27FC236}">
                  <a16:creationId xmlns:a16="http://schemas.microsoft.com/office/drawing/2014/main" id="{DF56FE3A-13F3-4665-9FDA-01C8E9CE8DE3}"/>
                </a:ext>
              </a:extLst>
            </p:cNvPr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1" name="Google Shape;1720;p43">
            <a:extLst>
              <a:ext uri="{FF2B5EF4-FFF2-40B4-BE49-F238E27FC236}">
                <a16:creationId xmlns:a16="http://schemas.microsoft.com/office/drawing/2014/main" id="{01128DD3-8AC4-4B51-95A9-8F39302B4A34}"/>
              </a:ext>
            </a:extLst>
          </p:cNvPr>
          <p:cNvSpPr/>
          <p:nvPr/>
        </p:nvSpPr>
        <p:spPr>
          <a:xfrm>
            <a:off x="834046" y="2265462"/>
            <a:ext cx="858600" cy="8586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2" name="Google Shape;1726;p43">
            <a:extLst>
              <a:ext uri="{FF2B5EF4-FFF2-40B4-BE49-F238E27FC236}">
                <a16:creationId xmlns:a16="http://schemas.microsoft.com/office/drawing/2014/main" id="{1257A75D-BC5F-469F-9BD4-4658BB66B7C1}"/>
              </a:ext>
            </a:extLst>
          </p:cNvPr>
          <p:cNvGrpSpPr/>
          <p:nvPr/>
        </p:nvGrpSpPr>
        <p:grpSpPr>
          <a:xfrm>
            <a:off x="1066496" y="2440949"/>
            <a:ext cx="393699" cy="507621"/>
            <a:chOff x="6698441" y="2414530"/>
            <a:chExt cx="277644" cy="357984"/>
          </a:xfrm>
        </p:grpSpPr>
        <p:sp>
          <p:nvSpPr>
            <p:cNvPr id="73" name="Google Shape;1727;p43">
              <a:extLst>
                <a:ext uri="{FF2B5EF4-FFF2-40B4-BE49-F238E27FC236}">
                  <a16:creationId xmlns:a16="http://schemas.microsoft.com/office/drawing/2014/main" id="{04F389DD-088B-44FC-90A1-9483E8ED4E2E}"/>
                </a:ext>
              </a:extLst>
            </p:cNvPr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1728;p43">
              <a:extLst>
                <a:ext uri="{FF2B5EF4-FFF2-40B4-BE49-F238E27FC236}">
                  <a16:creationId xmlns:a16="http://schemas.microsoft.com/office/drawing/2014/main" id="{74529EAC-3C90-4760-8A49-657E0263C556}"/>
                </a:ext>
              </a:extLst>
            </p:cNvPr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1729;p43">
              <a:extLst>
                <a:ext uri="{FF2B5EF4-FFF2-40B4-BE49-F238E27FC236}">
                  <a16:creationId xmlns:a16="http://schemas.microsoft.com/office/drawing/2014/main" id="{7C76547C-41D1-4554-886F-A4AA320637F3}"/>
                </a:ext>
              </a:extLst>
            </p:cNvPr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1730;p43">
              <a:extLst>
                <a:ext uri="{FF2B5EF4-FFF2-40B4-BE49-F238E27FC236}">
                  <a16:creationId xmlns:a16="http://schemas.microsoft.com/office/drawing/2014/main" id="{1BDFF6C9-E365-4BB9-B887-0D7BC34EAFDF}"/>
                </a:ext>
              </a:extLst>
            </p:cNvPr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1731;p43">
              <a:extLst>
                <a:ext uri="{FF2B5EF4-FFF2-40B4-BE49-F238E27FC236}">
                  <a16:creationId xmlns:a16="http://schemas.microsoft.com/office/drawing/2014/main" id="{A474C731-8B94-43FF-8C43-75D3190A61E4}"/>
                </a:ext>
              </a:extLst>
            </p:cNvPr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1732;p43">
              <a:extLst>
                <a:ext uri="{FF2B5EF4-FFF2-40B4-BE49-F238E27FC236}">
                  <a16:creationId xmlns:a16="http://schemas.microsoft.com/office/drawing/2014/main" id="{16A9B89A-32B8-4021-87E4-69D5B316C9B2}"/>
                </a:ext>
              </a:extLst>
            </p:cNvPr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9" name="Google Shape;1720;p43">
            <a:extLst>
              <a:ext uri="{FF2B5EF4-FFF2-40B4-BE49-F238E27FC236}">
                <a16:creationId xmlns:a16="http://schemas.microsoft.com/office/drawing/2014/main" id="{56AC401C-67BC-4164-AB83-2D06DF9123AB}"/>
              </a:ext>
            </a:extLst>
          </p:cNvPr>
          <p:cNvSpPr/>
          <p:nvPr/>
        </p:nvSpPr>
        <p:spPr>
          <a:xfrm>
            <a:off x="834046" y="3355224"/>
            <a:ext cx="858600" cy="8586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0" name="Google Shape;1726;p43">
            <a:extLst>
              <a:ext uri="{FF2B5EF4-FFF2-40B4-BE49-F238E27FC236}">
                <a16:creationId xmlns:a16="http://schemas.microsoft.com/office/drawing/2014/main" id="{54F97822-B8CF-409C-A4ED-23FAE969C8FC}"/>
              </a:ext>
            </a:extLst>
          </p:cNvPr>
          <p:cNvGrpSpPr/>
          <p:nvPr/>
        </p:nvGrpSpPr>
        <p:grpSpPr>
          <a:xfrm>
            <a:off x="1066496" y="3530711"/>
            <a:ext cx="393699" cy="507621"/>
            <a:chOff x="6698441" y="2414530"/>
            <a:chExt cx="277644" cy="357984"/>
          </a:xfrm>
        </p:grpSpPr>
        <p:sp>
          <p:nvSpPr>
            <p:cNvPr id="81" name="Google Shape;1727;p43">
              <a:extLst>
                <a:ext uri="{FF2B5EF4-FFF2-40B4-BE49-F238E27FC236}">
                  <a16:creationId xmlns:a16="http://schemas.microsoft.com/office/drawing/2014/main" id="{AD4054C1-8640-426A-BD64-905E3B943F4D}"/>
                </a:ext>
              </a:extLst>
            </p:cNvPr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1728;p43">
              <a:extLst>
                <a:ext uri="{FF2B5EF4-FFF2-40B4-BE49-F238E27FC236}">
                  <a16:creationId xmlns:a16="http://schemas.microsoft.com/office/drawing/2014/main" id="{E15099D9-743D-455D-9944-9F90F9141D95}"/>
                </a:ext>
              </a:extLst>
            </p:cNvPr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1729;p43">
              <a:extLst>
                <a:ext uri="{FF2B5EF4-FFF2-40B4-BE49-F238E27FC236}">
                  <a16:creationId xmlns:a16="http://schemas.microsoft.com/office/drawing/2014/main" id="{EF2EB181-F342-456C-AC28-0C94894B53D1}"/>
                </a:ext>
              </a:extLst>
            </p:cNvPr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1730;p43">
              <a:extLst>
                <a:ext uri="{FF2B5EF4-FFF2-40B4-BE49-F238E27FC236}">
                  <a16:creationId xmlns:a16="http://schemas.microsoft.com/office/drawing/2014/main" id="{2A30F201-A261-4D8D-9CBE-5764EDA2B9FA}"/>
                </a:ext>
              </a:extLst>
            </p:cNvPr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1731;p43">
              <a:extLst>
                <a:ext uri="{FF2B5EF4-FFF2-40B4-BE49-F238E27FC236}">
                  <a16:creationId xmlns:a16="http://schemas.microsoft.com/office/drawing/2014/main" id="{550F0383-C3A4-4BA0-B2DF-03843114E17B}"/>
                </a:ext>
              </a:extLst>
            </p:cNvPr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1732;p43">
              <a:extLst>
                <a:ext uri="{FF2B5EF4-FFF2-40B4-BE49-F238E27FC236}">
                  <a16:creationId xmlns:a16="http://schemas.microsoft.com/office/drawing/2014/main" id="{180F00AE-2676-461A-85C4-6F970066E67C}"/>
                </a:ext>
              </a:extLst>
            </p:cNvPr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6460938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799;p48">
            <a:extLst>
              <a:ext uri="{FF2B5EF4-FFF2-40B4-BE49-F238E27FC236}">
                <a16:creationId xmlns:a16="http://schemas.microsoft.com/office/drawing/2014/main" id="{9BA5E83A-98E8-4FD4-92D2-FEDF69FEF9A1}"/>
              </a:ext>
            </a:extLst>
          </p:cNvPr>
          <p:cNvSpPr txBox="1">
            <a:spLocks/>
          </p:cNvSpPr>
          <p:nvPr/>
        </p:nvSpPr>
        <p:spPr>
          <a:xfrm>
            <a:off x="720000" y="1515081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l"/>
            <a:r>
              <a:rPr lang="es-ES" b="1" dirty="0">
                <a:solidFill>
                  <a:srgbClr val="EFEFEF"/>
                </a:solidFill>
                <a:latin typeface="Rajdhani"/>
                <a:ea typeface="Rajdhani"/>
                <a:cs typeface="Rajdhani"/>
                <a:sym typeface="Rajdhani"/>
              </a:rPr>
              <a:t>Fuentes</a:t>
            </a:r>
          </a:p>
          <a:p>
            <a:pPr indent="-298450" algn="l">
              <a:spcBef>
                <a:spcPts val="1600"/>
              </a:spcBef>
              <a:buClr>
                <a:srgbClr val="EFEFEF"/>
              </a:buClr>
              <a:buSzPts val="1100"/>
              <a:buFont typeface="Fira Sans Condensed Light"/>
              <a:buChar char="●"/>
            </a:pPr>
            <a:r>
              <a:rPr lang="es-ES" dirty="0">
                <a:solidFill>
                  <a:srgbClr val="EFEFEF"/>
                </a:solidFill>
              </a:rPr>
              <a:t>Explicación para entenderlo todo: </a:t>
            </a:r>
            <a:r>
              <a:rPr lang="es-ES" dirty="0">
                <a:solidFill>
                  <a:srgbClr val="EFEFEF"/>
                </a:solidFill>
                <a:hlinkClick r:id="rId3"/>
              </a:rPr>
              <a:t>https://youtu.be/eSOJ3ARN5FM</a:t>
            </a:r>
            <a:r>
              <a:rPr lang="es-ES" dirty="0">
                <a:solidFill>
                  <a:srgbClr val="EFEFEF"/>
                </a:solidFill>
              </a:rPr>
              <a:t> </a:t>
            </a:r>
          </a:p>
          <a:p>
            <a:pPr indent="-298450" algn="l">
              <a:spcBef>
                <a:spcPts val="1600"/>
              </a:spcBef>
              <a:buClr>
                <a:srgbClr val="EFEFEF"/>
              </a:buClr>
              <a:buSzPts val="1100"/>
              <a:buFont typeface="Fira Sans Condensed Light"/>
              <a:buChar char="●"/>
            </a:pPr>
            <a:r>
              <a:rPr lang="es-ES" dirty="0">
                <a:solidFill>
                  <a:srgbClr val="EFEFEF"/>
                </a:solidFill>
              </a:rPr>
              <a:t>Documentación NetworkX: </a:t>
            </a:r>
            <a:r>
              <a:rPr lang="es-ES" dirty="0">
                <a:solidFill>
                  <a:srgbClr val="EFEFEF"/>
                </a:solidFill>
                <a:hlinkClick r:id="rId4"/>
              </a:rPr>
              <a:t>https://networkx.org/</a:t>
            </a:r>
            <a:r>
              <a:rPr lang="es-ES" dirty="0">
                <a:solidFill>
                  <a:srgbClr val="EFEFEF"/>
                </a:solidFill>
              </a:rPr>
              <a:t> </a:t>
            </a:r>
          </a:p>
          <a:p>
            <a:pPr indent="-298450" algn="l">
              <a:spcBef>
                <a:spcPts val="1600"/>
              </a:spcBef>
              <a:buClr>
                <a:srgbClr val="EFEFEF"/>
              </a:buClr>
              <a:buSzPts val="1100"/>
              <a:buFont typeface="Fira Sans Condensed Light"/>
              <a:buChar char="●"/>
            </a:pPr>
            <a:r>
              <a:rPr lang="es-ES" dirty="0">
                <a:solidFill>
                  <a:srgbClr val="EFEFEF"/>
                </a:solidFill>
              </a:rPr>
              <a:t>Distancias y paradas nuevas: </a:t>
            </a:r>
            <a:r>
              <a:rPr lang="es-ES" dirty="0">
                <a:solidFill>
                  <a:srgbClr val="EFEFEF"/>
                </a:solidFill>
                <a:hlinkClick r:id="rId5"/>
              </a:rPr>
              <a:t>https://www.metrolinemap.com/metro/athens/</a:t>
            </a:r>
            <a:endParaRPr lang="es-ES" dirty="0">
              <a:solidFill>
                <a:srgbClr val="EFEFEF"/>
              </a:solidFill>
            </a:endParaRPr>
          </a:p>
          <a:p>
            <a:pPr indent="-298450" algn="l">
              <a:spcBef>
                <a:spcPts val="1600"/>
              </a:spcBef>
              <a:buClr>
                <a:srgbClr val="EFEFEF"/>
              </a:buClr>
              <a:buSzPts val="1100"/>
              <a:buFont typeface="Fira Sans Condensed Light"/>
              <a:buChar char="●"/>
            </a:pPr>
            <a:r>
              <a:rPr lang="es-ES" dirty="0">
                <a:solidFill>
                  <a:srgbClr val="EFEFEF"/>
                </a:solidFill>
              </a:rPr>
              <a:t>Tiempo entre paradas, velocidades </a:t>
            </a:r>
            <a:r>
              <a:rPr lang="es-ES" dirty="0">
                <a:solidFill>
                  <a:srgbClr val="EFEFEF"/>
                </a:solidFill>
                <a:hlinkClick r:id="rId6"/>
              </a:rPr>
              <a:t>https://en.wikipedia.org/wiki/Athens_Metro</a:t>
            </a:r>
            <a:r>
              <a:rPr lang="es-ES" dirty="0">
                <a:solidFill>
                  <a:srgbClr val="EFEFEF"/>
                </a:solidFill>
              </a:rPr>
              <a:t> </a:t>
            </a:r>
          </a:p>
        </p:txBody>
      </p:sp>
      <p:sp>
        <p:nvSpPr>
          <p:cNvPr id="9" name="Google Shape;1800;p48">
            <a:extLst>
              <a:ext uri="{FF2B5EF4-FFF2-40B4-BE49-F238E27FC236}">
                <a16:creationId xmlns:a16="http://schemas.microsoft.com/office/drawing/2014/main" id="{64771497-A341-46D1-BB32-B1FB883886F3}"/>
              </a:ext>
            </a:extLst>
          </p:cNvPr>
          <p:cNvSpPr txBox="1">
            <a:spLocks/>
          </p:cNvSpPr>
          <p:nvPr/>
        </p:nvSpPr>
        <p:spPr>
          <a:xfrm>
            <a:off x="720100" y="509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Font typeface="Rajdhani"/>
              <a:buNone/>
              <a:defRPr sz="7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Font typeface="Rajdhani"/>
              <a:buNone/>
              <a:defRPr sz="5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Font typeface="Rajdhani"/>
              <a:buNone/>
              <a:defRPr sz="5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Font typeface="Rajdhani"/>
              <a:buNone/>
              <a:defRPr sz="5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Font typeface="Rajdhani"/>
              <a:buNone/>
              <a:defRPr sz="5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Font typeface="Rajdhani"/>
              <a:buNone/>
              <a:defRPr sz="5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Font typeface="Rajdhani"/>
              <a:buNone/>
              <a:defRPr sz="5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Font typeface="Rajdhani"/>
              <a:buNone/>
              <a:defRPr sz="5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Font typeface="Rajdhani"/>
              <a:buNone/>
              <a:defRPr sz="5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s-ES" dirty="0"/>
              <a:t>Recursos </a:t>
            </a:r>
          </a:p>
        </p:txBody>
      </p:sp>
    </p:spTree>
    <p:extLst>
      <p:ext uri="{BB962C8B-B14F-4D97-AF65-F5344CB8AC3E}">
        <p14:creationId xmlns:p14="http://schemas.microsoft.com/office/powerpoint/2010/main" val="30247979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6"/>
          <p:cNvSpPr txBox="1">
            <a:spLocks noGrp="1"/>
          </p:cNvSpPr>
          <p:nvPr>
            <p:ph type="ctrTitle"/>
          </p:nvPr>
        </p:nvSpPr>
        <p:spPr>
          <a:xfrm>
            <a:off x="2562000" y="1486279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769" name="Google Shape;1769;p46"/>
          <p:cNvSpPr txBox="1">
            <a:spLocks noGrp="1"/>
          </p:cNvSpPr>
          <p:nvPr>
            <p:ph type="subTitle" idx="1"/>
          </p:nvPr>
        </p:nvSpPr>
        <p:spPr>
          <a:xfrm>
            <a:off x="2561800" y="2865979"/>
            <a:ext cx="40200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3F3F3"/>
                </a:solidFill>
              </a:rPr>
              <a:t>Do you have any questions?</a:t>
            </a: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977757" y="738456"/>
            <a:ext cx="2537181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Nuestro Problema</a:t>
            </a:r>
            <a:endParaRPr dirty="0"/>
          </a:p>
        </p:txBody>
      </p:sp>
      <p:sp>
        <p:nvSpPr>
          <p:cNvPr id="116" name="Google Shape;116;p26"/>
          <p:cNvSpPr txBox="1">
            <a:spLocks noGrp="1"/>
          </p:cNvSpPr>
          <p:nvPr>
            <p:ph type="subTitle" idx="1"/>
          </p:nvPr>
        </p:nvSpPr>
        <p:spPr>
          <a:xfrm>
            <a:off x="977757" y="1065406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Planteamiento de nuestro Problema</a:t>
            </a:r>
            <a:endParaRPr dirty="0"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4926393" y="741094"/>
            <a:ext cx="2987901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Paseo en A*</a:t>
            </a:r>
            <a:endParaRPr dirty="0"/>
          </a:p>
        </p:txBody>
      </p:sp>
      <p:sp>
        <p:nvSpPr>
          <p:cNvPr id="118" name="Google Shape;118;p26"/>
          <p:cNvSpPr txBox="1">
            <a:spLocks noGrp="1"/>
          </p:cNvSpPr>
          <p:nvPr>
            <p:ph type="subTitle" idx="3"/>
          </p:nvPr>
        </p:nvSpPr>
        <p:spPr>
          <a:xfrm>
            <a:off x="4926394" y="1068069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A* ¿Qué es eso?¿Como funciona?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2032187" y="2085116"/>
            <a:ext cx="1973228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Aproximacion al Problema</a:t>
            </a:r>
            <a:endParaRPr dirty="0"/>
          </a:p>
        </p:txBody>
      </p:sp>
      <p:sp>
        <p:nvSpPr>
          <p:cNvPr id="120" name="Google Shape;120;p26"/>
          <p:cNvSpPr txBox="1">
            <a:spLocks noGrp="1"/>
          </p:cNvSpPr>
          <p:nvPr>
            <p:ph type="subTitle" idx="5"/>
          </p:nvPr>
        </p:nvSpPr>
        <p:spPr>
          <a:xfrm>
            <a:off x="2025095" y="2489946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Hora de implementar la solucion</a:t>
            </a:r>
            <a:endParaRPr dirty="0"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5566620" y="2163913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Mejoras Futuras</a:t>
            </a:r>
            <a:endParaRPr dirty="0"/>
          </a:p>
        </p:txBody>
      </p:sp>
      <p:sp>
        <p:nvSpPr>
          <p:cNvPr id="122" name="Google Shape;122;p26"/>
          <p:cNvSpPr txBox="1">
            <a:spLocks noGrp="1"/>
          </p:cNvSpPr>
          <p:nvPr>
            <p:ph type="subTitle" idx="7"/>
          </p:nvPr>
        </p:nvSpPr>
        <p:spPr>
          <a:xfrm>
            <a:off x="5566620" y="249088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¿De tener mas tiempo?</a:t>
            </a:r>
            <a:endParaRPr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1216120" y="2449846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170382" y="101618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4770045" y="246946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4129819" y="1005044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27" name="Google Shape;127;p26"/>
          <p:cNvCxnSpPr/>
          <p:nvPr/>
        </p:nvCxnSpPr>
        <p:spPr>
          <a:xfrm>
            <a:off x="1892321" y="2354961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4806095" y="906059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" name="Google Shape;129;p26"/>
          <p:cNvCxnSpPr/>
          <p:nvPr/>
        </p:nvCxnSpPr>
        <p:spPr>
          <a:xfrm>
            <a:off x="5446320" y="235524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846583" y="906059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8" name="Google Shape;119;p26">
            <a:extLst>
              <a:ext uri="{FF2B5EF4-FFF2-40B4-BE49-F238E27FC236}">
                <a16:creationId xmlns:a16="http://schemas.microsoft.com/office/drawing/2014/main" id="{E28AD66A-89B9-4F07-93E6-13F040546F15}"/>
              </a:ext>
            </a:extLst>
          </p:cNvPr>
          <p:cNvSpPr txBox="1">
            <a:spLocks/>
          </p:cNvSpPr>
          <p:nvPr/>
        </p:nvSpPr>
        <p:spPr>
          <a:xfrm>
            <a:off x="3720507" y="3782356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s-ES" dirty="0"/>
              <a:t>Webgrafía</a:t>
            </a:r>
          </a:p>
        </p:txBody>
      </p:sp>
      <p:sp>
        <p:nvSpPr>
          <p:cNvPr id="19" name="Google Shape;120;p26">
            <a:extLst>
              <a:ext uri="{FF2B5EF4-FFF2-40B4-BE49-F238E27FC236}">
                <a16:creationId xmlns:a16="http://schemas.microsoft.com/office/drawing/2014/main" id="{E9CCE407-4432-4D94-B59F-16050213EEE2}"/>
              </a:ext>
            </a:extLst>
          </p:cNvPr>
          <p:cNvSpPr txBox="1">
            <a:spLocks/>
          </p:cNvSpPr>
          <p:nvPr/>
        </p:nvSpPr>
        <p:spPr>
          <a:xfrm>
            <a:off x="3720506" y="4109306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</a:pPr>
            <a:r>
              <a:rPr lang="en-US" dirty="0"/>
              <a:t>Damos las gracias a lo que nos ha ayudado</a:t>
            </a:r>
          </a:p>
        </p:txBody>
      </p:sp>
      <p:sp>
        <p:nvSpPr>
          <p:cNvPr id="22" name="Google Shape;123;p26">
            <a:extLst>
              <a:ext uri="{FF2B5EF4-FFF2-40B4-BE49-F238E27FC236}">
                <a16:creationId xmlns:a16="http://schemas.microsoft.com/office/drawing/2014/main" id="{5C9A9594-94FB-43A4-AC02-C4AA8C5E4105}"/>
              </a:ext>
            </a:extLst>
          </p:cNvPr>
          <p:cNvSpPr txBox="1">
            <a:spLocks/>
          </p:cNvSpPr>
          <p:nvPr/>
        </p:nvSpPr>
        <p:spPr>
          <a:xfrm>
            <a:off x="2911531" y="4069206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05</a:t>
            </a:r>
          </a:p>
        </p:txBody>
      </p:sp>
      <p:cxnSp>
        <p:nvCxnSpPr>
          <p:cNvPr id="24" name="Google Shape;127;p26">
            <a:extLst>
              <a:ext uri="{FF2B5EF4-FFF2-40B4-BE49-F238E27FC236}">
                <a16:creationId xmlns:a16="http://schemas.microsoft.com/office/drawing/2014/main" id="{A90A5A82-EF05-4A11-A176-FD859D230503}"/>
              </a:ext>
            </a:extLst>
          </p:cNvPr>
          <p:cNvCxnSpPr/>
          <p:nvPr/>
        </p:nvCxnSpPr>
        <p:spPr>
          <a:xfrm>
            <a:off x="3587732" y="3974321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1150620" y="824340"/>
            <a:ext cx="6842760" cy="25970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“A.I. is likely to be either the best or worst thing to happen to humanity “</a:t>
            </a:r>
            <a:endParaRPr sz="4400" dirty="0"/>
          </a:p>
        </p:txBody>
      </p:sp>
      <p:sp>
        <p:nvSpPr>
          <p:cNvPr id="3" name="Google Shape;748;p37">
            <a:extLst>
              <a:ext uri="{FF2B5EF4-FFF2-40B4-BE49-F238E27FC236}">
                <a16:creationId xmlns:a16="http://schemas.microsoft.com/office/drawing/2014/main" id="{05C95D6A-A31A-410D-A2F8-23D3910E827D}"/>
              </a:ext>
            </a:extLst>
          </p:cNvPr>
          <p:cNvSpPr txBox="1">
            <a:spLocks/>
          </p:cNvSpPr>
          <p:nvPr/>
        </p:nvSpPr>
        <p:spPr>
          <a:xfrm>
            <a:off x="1150620" y="3163301"/>
            <a:ext cx="4678680" cy="105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72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-US" sz="4400" dirty="0"/>
              <a:t>-Stephen Hawking</a:t>
            </a:r>
          </a:p>
        </p:txBody>
      </p:sp>
    </p:spTree>
    <p:extLst>
      <p:ext uri="{BB962C8B-B14F-4D97-AF65-F5344CB8AC3E}">
        <p14:creationId xmlns:p14="http://schemas.microsoft.com/office/powerpoint/2010/main" val="1754686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Nuestro Problema</a:t>
            </a:r>
            <a:endParaRPr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Una breve descripcion del problema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434382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6530227" y="1434600"/>
            <a:ext cx="2668945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 Problema</a:t>
            </a:r>
            <a:endParaRPr dirty="0"/>
          </a:p>
        </p:txBody>
      </p:sp>
      <p:cxnSp>
        <p:nvCxnSpPr>
          <p:cNvPr id="137" name="Google Shape;137;p27"/>
          <p:cNvCxnSpPr/>
          <p:nvPr/>
        </p:nvCxnSpPr>
        <p:spPr>
          <a:xfrm>
            <a:off x="6204850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5" name="Grupo 4">
            <a:extLst>
              <a:ext uri="{FF2B5EF4-FFF2-40B4-BE49-F238E27FC236}">
                <a16:creationId xmlns:a16="http://schemas.microsoft.com/office/drawing/2014/main" id="{43FD7C6C-2303-4210-BABC-CD3D8AF2337F}"/>
              </a:ext>
            </a:extLst>
          </p:cNvPr>
          <p:cNvGrpSpPr/>
          <p:nvPr/>
        </p:nvGrpSpPr>
        <p:grpSpPr>
          <a:xfrm>
            <a:off x="0" y="400542"/>
            <a:ext cx="6099318" cy="4342415"/>
            <a:chOff x="-236483" y="149772"/>
            <a:chExt cx="6798242" cy="4840014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C545D7A0-4F84-4B35-A827-B4B02E800FAB}"/>
                </a:ext>
              </a:extLst>
            </p:cNvPr>
            <p:cNvSpPr/>
            <p:nvPr/>
          </p:nvSpPr>
          <p:spPr>
            <a:xfrm>
              <a:off x="-236483" y="149772"/>
              <a:ext cx="6766711" cy="484001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97E4D3E-4F25-42B6-A321-1EAD67EBE3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98977" y="170962"/>
              <a:ext cx="6760736" cy="4801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0416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 idx="6"/>
          </p:nvPr>
        </p:nvSpPr>
        <p:spPr>
          <a:xfrm>
            <a:off x="7200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3F3F3"/>
                </a:solidFill>
              </a:rPr>
              <a:t>Objetivos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161" name="Google Shape;161;p29"/>
          <p:cNvSpPr txBox="1">
            <a:spLocks noGrp="1"/>
          </p:cNvSpPr>
          <p:nvPr>
            <p:ph type="subTitle" idx="1"/>
          </p:nvPr>
        </p:nvSpPr>
        <p:spPr>
          <a:xfrm>
            <a:off x="720000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Hallar camino mas corto entre dos estaciones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2"/>
          </p:nvPr>
        </p:nvSpPr>
        <p:spPr>
          <a:xfrm>
            <a:off x="6362450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Implementación</a:t>
            </a:r>
            <a:endParaRPr dirty="0"/>
          </a:p>
        </p:txBody>
      </p:sp>
      <p:sp>
        <p:nvSpPr>
          <p:cNvPr id="163" name="Google Shape;163;p29"/>
          <p:cNvSpPr txBox="1">
            <a:spLocks noGrp="1"/>
          </p:cNvSpPr>
          <p:nvPr>
            <p:ph type="subTitle" idx="3"/>
          </p:nvPr>
        </p:nvSpPr>
        <p:spPr>
          <a:xfrm>
            <a:off x="3541212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Distancia entre paradas, función heurística y nuevas estaciones</a:t>
            </a:r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980700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A*</a:t>
            </a:r>
            <a:endParaRPr dirty="0"/>
          </a:p>
        </p:txBody>
      </p:sp>
      <p:sp>
        <p:nvSpPr>
          <p:cNvPr id="165" name="Google Shape;165;p29"/>
          <p:cNvSpPr txBox="1">
            <a:spLocks noGrp="1"/>
          </p:cNvSpPr>
          <p:nvPr>
            <p:ph type="title" idx="4"/>
          </p:nvPr>
        </p:nvSpPr>
        <p:spPr>
          <a:xfrm>
            <a:off x="6623150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Python!</a:t>
            </a:r>
            <a:endParaRPr dirty="0"/>
          </a:p>
        </p:txBody>
      </p:sp>
      <p:sp>
        <p:nvSpPr>
          <p:cNvPr id="166" name="Google Shape;166;p29"/>
          <p:cNvSpPr txBox="1">
            <a:spLocks noGrp="1"/>
          </p:cNvSpPr>
          <p:nvPr>
            <p:ph type="title" idx="5"/>
          </p:nvPr>
        </p:nvSpPr>
        <p:spPr>
          <a:xfrm>
            <a:off x="3801912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Internet</a:t>
            </a:r>
            <a:endParaRPr dirty="0"/>
          </a:p>
        </p:txBody>
      </p:sp>
      <p:cxnSp>
        <p:nvCxnSpPr>
          <p:cNvPr id="167" name="Google Shape;167;p29"/>
          <p:cNvCxnSpPr>
            <a:stCxn id="161" idx="2"/>
            <a:endCxn id="164" idx="0"/>
          </p:cNvCxnSpPr>
          <p:nvPr/>
        </p:nvCxnSpPr>
        <p:spPr>
          <a:xfrm>
            <a:off x="1750350" y="3027925"/>
            <a:ext cx="0" cy="408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8" name="Google Shape;168;p29"/>
          <p:cNvCxnSpPr>
            <a:stCxn id="166" idx="0"/>
            <a:endCxn id="163" idx="2"/>
          </p:cNvCxnSpPr>
          <p:nvPr/>
        </p:nvCxnSpPr>
        <p:spPr>
          <a:xfrm rot="10800000">
            <a:off x="4571562" y="3027975"/>
            <a:ext cx="0" cy="408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9" name="Google Shape;169;p29"/>
          <p:cNvCxnSpPr>
            <a:stCxn id="165" idx="0"/>
            <a:endCxn id="162" idx="2"/>
          </p:cNvCxnSpPr>
          <p:nvPr/>
        </p:nvCxnSpPr>
        <p:spPr>
          <a:xfrm rot="10800000">
            <a:off x="7392800" y="3027975"/>
            <a:ext cx="0" cy="408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865300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Un</a:t>
            </a:r>
            <a:br>
              <a:rPr lang="es-ES" dirty="0"/>
            </a:br>
            <a:r>
              <a:rPr lang="es-ES" dirty="0"/>
              <a:t> paseo por A*</a:t>
            </a:r>
            <a:endParaRPr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A* ¿Qué es eso?¿Como funciona?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68553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p4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Competencia</a:t>
            </a:r>
            <a:endParaRPr dirty="0"/>
          </a:p>
        </p:txBody>
      </p:sp>
      <p:sp>
        <p:nvSpPr>
          <p:cNvPr id="1724" name="Google Shape;1724;p43"/>
          <p:cNvSpPr txBox="1">
            <a:spLocks noGrp="1"/>
          </p:cNvSpPr>
          <p:nvPr>
            <p:ph type="subTitle" idx="1"/>
          </p:nvPr>
        </p:nvSpPr>
        <p:spPr>
          <a:xfrm flipH="1">
            <a:off x="5072170" y="3314022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ajdhani"/>
                <a:ea typeface="Rajdhani"/>
                <a:cs typeface="Rajdhani"/>
                <a:sym typeface="Rajdhani"/>
              </a:rPr>
              <a:t>Algoritmo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ajdhani"/>
                <a:ea typeface="Rajdhani"/>
                <a:cs typeface="Rajdhani"/>
                <a:sym typeface="Rajdhani"/>
              </a:rPr>
              <a:t>A*</a:t>
            </a:r>
            <a:endParaRPr sz="24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25" name="Google Shape;1725;p43"/>
          <p:cNvSpPr txBox="1">
            <a:spLocks noGrp="1"/>
          </p:cNvSpPr>
          <p:nvPr>
            <p:ph type="subTitle" idx="3"/>
          </p:nvPr>
        </p:nvSpPr>
        <p:spPr>
          <a:xfrm flipH="1">
            <a:off x="1346670" y="3321905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ajdhani"/>
                <a:ea typeface="Rajdhani"/>
                <a:cs typeface="Rajdhani"/>
                <a:sym typeface="Rajdhani"/>
              </a:rPr>
              <a:t>Algoritmo de </a:t>
            </a:r>
            <a:r>
              <a:rPr lang="es-ES" sz="2400" b="1" dirty="0">
                <a:latin typeface="Rajdhani"/>
                <a:ea typeface="Rajdhani"/>
                <a:cs typeface="Rajdhani"/>
                <a:sym typeface="Rajdhani"/>
              </a:rPr>
              <a:t>Dijkstra</a:t>
            </a:r>
            <a:endParaRPr sz="24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2" name="Google Shape;1793;p47">
            <a:extLst>
              <a:ext uri="{FF2B5EF4-FFF2-40B4-BE49-F238E27FC236}">
                <a16:creationId xmlns:a16="http://schemas.microsoft.com/office/drawing/2014/main" id="{5D042957-818C-4261-B983-C2F9278C0B9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670" y="1745744"/>
            <a:ext cx="2505875" cy="1446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794;p47">
            <a:extLst>
              <a:ext uri="{FF2B5EF4-FFF2-40B4-BE49-F238E27FC236}">
                <a16:creationId xmlns:a16="http://schemas.microsoft.com/office/drawing/2014/main" id="{617F23D5-9BAD-456D-889C-F68789B1823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302" r="25297"/>
          <a:stretch/>
        </p:blipFill>
        <p:spPr>
          <a:xfrm>
            <a:off x="5551150" y="1436514"/>
            <a:ext cx="1655786" cy="18853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5731896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507</Words>
  <Application>Microsoft Office PowerPoint</Application>
  <PresentationFormat>Presentación en pantalla (16:9)</PresentationFormat>
  <Paragraphs>121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9" baseType="lpstr">
      <vt:lpstr>Cambria Math</vt:lpstr>
      <vt:lpstr>Fira Sans Condensed Light</vt:lpstr>
      <vt:lpstr>Advent Pro Light</vt:lpstr>
      <vt:lpstr>Josefin Slab</vt:lpstr>
      <vt:lpstr>Anton</vt:lpstr>
      <vt:lpstr>Rajdhani</vt:lpstr>
      <vt:lpstr>Arial</vt:lpstr>
      <vt:lpstr>Ai Tech Agency by Slidesgo</vt:lpstr>
      <vt:lpstr>A* Algorithm &amp; Athenas </vt:lpstr>
      <vt:lpstr>El Equipo</vt:lpstr>
      <vt:lpstr>Nuestro Problema</vt:lpstr>
      <vt:lpstr>“A.I. is likely to be either the best or worst thing to happen to humanity “</vt:lpstr>
      <vt:lpstr>Nuestro Problema</vt:lpstr>
      <vt:lpstr>El Problema</vt:lpstr>
      <vt:lpstr>Objetivos</vt:lpstr>
      <vt:lpstr>Un  paseo por A*</vt:lpstr>
      <vt:lpstr>Competencia</vt:lpstr>
      <vt:lpstr>Algoritmo de Dijkstra</vt:lpstr>
      <vt:lpstr>Algoritmo A*</vt:lpstr>
      <vt:lpstr>A* = Dijkstra </vt:lpstr>
      <vt:lpstr>Implementación</vt:lpstr>
      <vt:lpstr>Las funciones</vt:lpstr>
      <vt:lpstr>Python Libs</vt:lpstr>
      <vt:lpstr>Show Time!</vt:lpstr>
      <vt:lpstr>Presentación de PowerPoint</vt:lpstr>
      <vt:lpstr>Futuras Mejoras</vt:lpstr>
      <vt:lpstr>Nuestra visión</vt:lpstr>
      <vt:lpstr>Presentación de PowerPoint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A* Algorithm &amp; Athenas </dc:title>
  <cp:lastModifiedBy>Fernando Bellido</cp:lastModifiedBy>
  <cp:revision>7</cp:revision>
  <dcterms:modified xsi:type="dcterms:W3CDTF">2020-12-04T14:30:19Z</dcterms:modified>
</cp:coreProperties>
</file>